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8795320" cy="344239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Airfool" panose="02000500000000000000" pitchFamily="2" charset="0"/>
              </a:rPr>
              <a:t>Внедрение ценностей </a:t>
            </a:r>
            <a:br>
              <a:rPr lang="ru-RU" sz="5400" dirty="0">
                <a:solidFill>
                  <a:srgbClr val="0070C0"/>
                </a:solidFill>
                <a:latin typeface="Airfool" panose="02000500000000000000" pitchFamily="2" charset="0"/>
              </a:rPr>
            </a:br>
            <a:r>
              <a:rPr lang="ru-RU" sz="5400" dirty="0">
                <a:solidFill>
                  <a:srgbClr val="0070C0"/>
                </a:solidFill>
                <a:latin typeface="Airfool" panose="02000500000000000000" pitchFamily="2" charset="0"/>
              </a:rPr>
              <a:t>через социальные </a:t>
            </a:r>
            <a:br>
              <a:rPr lang="ru-RU" sz="5400" dirty="0">
                <a:solidFill>
                  <a:srgbClr val="0070C0"/>
                </a:solidFill>
                <a:latin typeface="Airfool" panose="02000500000000000000" pitchFamily="2" charset="0"/>
              </a:rPr>
            </a:br>
            <a:r>
              <a:rPr lang="ru-RU" sz="5400" dirty="0">
                <a:solidFill>
                  <a:srgbClr val="0070C0"/>
                </a:solidFill>
                <a:latin typeface="Airfool" panose="02000500000000000000" pitchFamily="2" charset="0"/>
              </a:rPr>
              <a:t>проекты и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50272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" y="0"/>
            <a:ext cx="3278618" cy="44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8580"/>
            <a:ext cx="3016650" cy="407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3"/>
          <a:stretch/>
        </p:blipFill>
        <p:spPr bwMode="auto">
          <a:xfrm>
            <a:off x="61914" y="3556038"/>
            <a:ext cx="2465083" cy="26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55" y="157967"/>
            <a:ext cx="1944216" cy="24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29988"/>
            <a:ext cx="2376264" cy="26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96" y="3564779"/>
            <a:ext cx="2448273" cy="26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21" y="2564123"/>
            <a:ext cx="2108850" cy="234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9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85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8" y="735248"/>
            <a:ext cx="3829392" cy="521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02634"/>
            <a:ext cx="4032448" cy="560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24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86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6" y="332656"/>
            <a:ext cx="3916717" cy="433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032448" cy="445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4" y="3933056"/>
            <a:ext cx="2702050" cy="287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8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21984"/>
          <a:stretch/>
        </p:blipFill>
        <p:spPr bwMode="auto">
          <a:xfrm>
            <a:off x="251520" y="188639"/>
            <a:ext cx="8784976" cy="631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3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67011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73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3"/>
          <a:stretch/>
        </p:blipFill>
        <p:spPr bwMode="auto">
          <a:xfrm>
            <a:off x="4427984" y="-19891"/>
            <a:ext cx="2750147" cy="3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619"/>
            <a:ext cx="2718048" cy="362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2592288" cy="329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614786" cy="335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97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992888" cy="624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9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880320" cy="36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67735"/>
            <a:ext cx="2664296" cy="369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00" y="185517"/>
            <a:ext cx="2741039" cy="360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9"/>
          <a:stretch/>
        </p:blipFill>
        <p:spPr bwMode="auto">
          <a:xfrm>
            <a:off x="5940152" y="2996952"/>
            <a:ext cx="27435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9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217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2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20458" cy="499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325"/>
            <a:ext cx="4186946" cy="538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7873"/>
            <a:ext cx="7776864" cy="621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66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Внедрение ценностей  через социальные  проекты и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ценностей  через социальные  проекты и мероприятия</dc:title>
  <dc:creator>Zhenya</dc:creator>
  <cp:lastModifiedBy>Пользователь Windows</cp:lastModifiedBy>
  <cp:revision>4</cp:revision>
  <cp:lastPrinted>2024-10-28T05:49:33Z</cp:lastPrinted>
  <dcterms:created xsi:type="dcterms:W3CDTF">2024-10-28T04:47:41Z</dcterms:created>
  <dcterms:modified xsi:type="dcterms:W3CDTF">2024-10-28T05:50:00Z</dcterms:modified>
</cp:coreProperties>
</file>