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9" r:id="rId2"/>
    <p:sldId id="309" r:id="rId3"/>
    <p:sldId id="370" r:id="rId4"/>
    <p:sldId id="371" r:id="rId5"/>
    <p:sldId id="310" r:id="rId6"/>
    <p:sldId id="372" r:id="rId7"/>
    <p:sldId id="329" r:id="rId8"/>
    <p:sldId id="358" r:id="rId9"/>
    <p:sldId id="359" r:id="rId10"/>
    <p:sldId id="361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FFFFFF"/>
    <a:srgbClr val="1C69D5"/>
    <a:srgbClr val="D2A000"/>
    <a:srgbClr val="DAA600"/>
    <a:srgbClr val="000066"/>
    <a:srgbClr val="F5F9FD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6433" autoAdjust="0"/>
  </p:normalViewPr>
  <p:slideViewPr>
    <p:cSldViewPr snapToGrid="0">
      <p:cViewPr>
        <p:scale>
          <a:sx n="60" d="100"/>
          <a:sy n="60" d="100"/>
        </p:scale>
        <p:origin x="1182" y="19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F909A-2098-43D4-9C5D-56EE4F33B5BF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1165E6-9609-4C84-A0FD-6BB91148F81A}">
      <dgm:prSet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</a:rPr>
            <a:t>В 9 классе на выполнение письменных работ отводится 2 астрономических часа, на математику (алгебру) (письменно) – 3 астрономических часа (в специализированных школах физико-математического направления – 4 часа)</a:t>
          </a:r>
          <a:r>
            <a:rPr lang="kk-KZ" sz="1600" b="1" dirty="0">
              <a:solidFill>
                <a:srgbClr val="002060"/>
              </a:solidFill>
            </a:rPr>
            <a:t>;</a:t>
          </a:r>
          <a:endParaRPr lang="ru-RU" sz="1600" b="1" dirty="0">
            <a:solidFill>
              <a:srgbClr val="002060"/>
            </a:solidFill>
          </a:endParaRPr>
        </a:p>
      </dgm:t>
    </dgm:pt>
    <dgm:pt modelId="{1A0D41EB-3428-4E0C-BA70-1B8D10ECA195}" type="parTrans" cxnId="{443FBD85-6C1D-40C7-A0E7-22EC4F9B794D}">
      <dgm:prSet/>
      <dgm:spPr/>
      <dgm:t>
        <a:bodyPr/>
        <a:lstStyle/>
        <a:p>
          <a:endParaRPr lang="ru-RU"/>
        </a:p>
      </dgm:t>
    </dgm:pt>
    <dgm:pt modelId="{E525E07C-884C-4D01-ABC5-6EE1F6B7751C}" type="sibTrans" cxnId="{443FBD85-6C1D-40C7-A0E7-22EC4F9B794D}">
      <dgm:prSet/>
      <dgm:spPr/>
      <dgm:t>
        <a:bodyPr/>
        <a:lstStyle/>
        <a:p>
          <a:endParaRPr lang="ru-RU"/>
        </a:p>
      </dgm:t>
    </dgm:pt>
    <dgm:pt modelId="{A141BA5F-3DB3-4C82-B02B-5406B5A5D24E}">
      <dgm:prSet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</a:rPr>
            <a:t>В 11 классе на письменный экзамен по казахскому языку /русскому языку и родному языку для школ с уйгурским/ таджикским/ узбекским языком обучения (язык обучения) отводится 3 астрономических часа, по алгебре и началам анализа – 5 астрономических часов;</a:t>
          </a:r>
        </a:p>
      </dgm:t>
    </dgm:pt>
    <dgm:pt modelId="{31BCE492-5F50-4898-AF71-6B325DDEC156}" type="parTrans" cxnId="{FBB87FA7-14FF-4EC6-ACCD-821D1A92A240}">
      <dgm:prSet/>
      <dgm:spPr/>
      <dgm:t>
        <a:bodyPr/>
        <a:lstStyle/>
        <a:p>
          <a:endParaRPr lang="ru-RU"/>
        </a:p>
      </dgm:t>
    </dgm:pt>
    <dgm:pt modelId="{5B3BA6A3-CB73-4480-BD2D-4BDF66C7C3AF}" type="sibTrans" cxnId="{FBB87FA7-14FF-4EC6-ACCD-821D1A92A240}">
      <dgm:prSet/>
      <dgm:spPr/>
      <dgm:t>
        <a:bodyPr/>
        <a:lstStyle/>
        <a:p>
          <a:endParaRPr lang="ru-RU"/>
        </a:p>
      </dgm:t>
    </dgm:pt>
    <dgm:pt modelId="{6EC53E60-074C-4C6B-926A-513D37B9B64C}">
      <dgm:prSet custT="1"/>
      <dgm:spPr/>
      <dgm:t>
        <a:bodyPr/>
        <a:lstStyle/>
        <a:p>
          <a:pPr algn="just"/>
          <a:r>
            <a:rPr lang="ru-RU" sz="1600" dirty="0"/>
            <a:t>      </a:t>
          </a:r>
          <a:r>
            <a:rPr lang="ru-RU" sz="1600" b="1" dirty="0">
              <a:solidFill>
                <a:srgbClr val="002060"/>
              </a:solidFill>
            </a:rPr>
            <a:t>Для детей с особыми образовательными потребностями, которые проходят итоговую аттестацию, предоставляется дополнительное время при сдаче экзамена согласно решению экзаменационной комиссии по итоговой аттестации обучающихся (далее – Комиссия) в соответствии с рекомендациями школы;</a:t>
          </a:r>
        </a:p>
      </dgm:t>
    </dgm:pt>
    <dgm:pt modelId="{23C4AE73-69BD-499A-8CA7-D6B3262004A5}" type="parTrans" cxnId="{84732CDA-C0F5-4695-B210-63357512C993}">
      <dgm:prSet/>
      <dgm:spPr/>
      <dgm:t>
        <a:bodyPr/>
        <a:lstStyle/>
        <a:p>
          <a:endParaRPr lang="ru-RU"/>
        </a:p>
      </dgm:t>
    </dgm:pt>
    <dgm:pt modelId="{4390646C-F7E3-49BF-AFAA-CAB51BA9BDCC}" type="sibTrans" cxnId="{84732CDA-C0F5-4695-B210-63357512C993}">
      <dgm:prSet/>
      <dgm:spPr/>
      <dgm:t>
        <a:bodyPr/>
        <a:lstStyle/>
        <a:p>
          <a:endParaRPr lang="ru-RU"/>
        </a:p>
      </dgm:t>
    </dgm:pt>
    <dgm:pt modelId="{5286995F-BE41-4DD8-9A0A-D9D1DBC00AF0}" type="pres">
      <dgm:prSet presAssocID="{A58F909A-2098-43D4-9C5D-56EE4F33B5BF}" presName="linear" presStyleCnt="0">
        <dgm:presLayoutVars>
          <dgm:dir/>
          <dgm:animLvl val="lvl"/>
          <dgm:resizeHandles val="exact"/>
        </dgm:presLayoutVars>
      </dgm:prSet>
      <dgm:spPr/>
    </dgm:pt>
    <dgm:pt modelId="{AF083A16-3865-4D93-B6AE-A1DB04644CBA}" type="pres">
      <dgm:prSet presAssocID="{381165E6-9609-4C84-A0FD-6BB91148F81A}" presName="parentLin" presStyleCnt="0"/>
      <dgm:spPr/>
    </dgm:pt>
    <dgm:pt modelId="{845BCE03-F6B5-462A-AD53-586205AC72E9}" type="pres">
      <dgm:prSet presAssocID="{381165E6-9609-4C84-A0FD-6BB91148F81A}" presName="parentLeftMargin" presStyleLbl="node1" presStyleIdx="0" presStyleCnt="3"/>
      <dgm:spPr/>
    </dgm:pt>
    <dgm:pt modelId="{80062ED3-6425-4CAE-912A-72CB83A8FD14}" type="pres">
      <dgm:prSet presAssocID="{381165E6-9609-4C84-A0FD-6BB91148F81A}" presName="parentText" presStyleLbl="node1" presStyleIdx="0" presStyleCnt="3" custScaleX="139560" custScaleY="83753" custLinFactNeighborX="-53733" custLinFactNeighborY="7451">
        <dgm:presLayoutVars>
          <dgm:chMax val="0"/>
          <dgm:bulletEnabled val="1"/>
        </dgm:presLayoutVars>
      </dgm:prSet>
      <dgm:spPr/>
    </dgm:pt>
    <dgm:pt modelId="{D1F90525-78A2-4684-AB7F-99B27A583E64}" type="pres">
      <dgm:prSet presAssocID="{381165E6-9609-4C84-A0FD-6BB91148F81A}" presName="negativeSpace" presStyleCnt="0"/>
      <dgm:spPr/>
    </dgm:pt>
    <dgm:pt modelId="{E29C9895-16DB-4F2E-B94A-D37ED74236B6}" type="pres">
      <dgm:prSet presAssocID="{381165E6-9609-4C84-A0FD-6BB91148F81A}" presName="childText" presStyleLbl="conFgAcc1" presStyleIdx="0" presStyleCnt="3" custLinFactY="-10969" custLinFactNeighborY="-100000">
        <dgm:presLayoutVars>
          <dgm:bulletEnabled val="1"/>
        </dgm:presLayoutVars>
      </dgm:prSet>
      <dgm:spPr/>
    </dgm:pt>
    <dgm:pt modelId="{A2F456A5-B07F-4596-9606-8DEB0DE03CC2}" type="pres">
      <dgm:prSet presAssocID="{E525E07C-884C-4D01-ABC5-6EE1F6B7751C}" presName="spaceBetweenRectangles" presStyleCnt="0"/>
      <dgm:spPr/>
    </dgm:pt>
    <dgm:pt modelId="{F2A225C4-582C-4D27-93FE-199509721388}" type="pres">
      <dgm:prSet presAssocID="{6EC53E60-074C-4C6B-926A-513D37B9B64C}" presName="parentLin" presStyleCnt="0"/>
      <dgm:spPr/>
    </dgm:pt>
    <dgm:pt modelId="{9C8E0607-0D7E-42D9-BA2F-B450191136C5}" type="pres">
      <dgm:prSet presAssocID="{6EC53E60-074C-4C6B-926A-513D37B9B64C}" presName="parentLeftMargin" presStyleLbl="node1" presStyleIdx="0" presStyleCnt="3"/>
      <dgm:spPr/>
    </dgm:pt>
    <dgm:pt modelId="{638AF966-579F-48FF-A215-18145B41EDE6}" type="pres">
      <dgm:prSet presAssocID="{6EC53E60-074C-4C6B-926A-513D37B9B64C}" presName="parentText" presStyleLbl="node1" presStyleIdx="1" presStyleCnt="3" custScaleX="155962" custScaleY="62132" custLinFactNeighborX="-51498" custLinFactNeighborY="-32944">
        <dgm:presLayoutVars>
          <dgm:chMax val="0"/>
          <dgm:bulletEnabled val="1"/>
        </dgm:presLayoutVars>
      </dgm:prSet>
      <dgm:spPr/>
    </dgm:pt>
    <dgm:pt modelId="{57A95995-CF68-4CBA-B6C4-DB65801BC95E}" type="pres">
      <dgm:prSet presAssocID="{6EC53E60-074C-4C6B-926A-513D37B9B64C}" presName="negativeSpace" presStyleCnt="0"/>
      <dgm:spPr/>
    </dgm:pt>
    <dgm:pt modelId="{10DA5D53-4B15-4545-8E07-78FBDAD57499}" type="pres">
      <dgm:prSet presAssocID="{6EC53E60-074C-4C6B-926A-513D37B9B64C}" presName="childText" presStyleLbl="conFgAcc1" presStyleIdx="1" presStyleCnt="3">
        <dgm:presLayoutVars>
          <dgm:bulletEnabled val="1"/>
        </dgm:presLayoutVars>
      </dgm:prSet>
      <dgm:spPr/>
    </dgm:pt>
    <dgm:pt modelId="{1C259AF3-DACE-4486-96A2-4E00FA18EE61}" type="pres">
      <dgm:prSet presAssocID="{4390646C-F7E3-49BF-AFAA-CAB51BA9BDCC}" presName="spaceBetweenRectangles" presStyleCnt="0"/>
      <dgm:spPr/>
    </dgm:pt>
    <dgm:pt modelId="{4FA904AD-F0ED-4B0C-8EB0-68C0650B8FF0}" type="pres">
      <dgm:prSet presAssocID="{A141BA5F-3DB3-4C82-B02B-5406B5A5D24E}" presName="parentLin" presStyleCnt="0"/>
      <dgm:spPr/>
    </dgm:pt>
    <dgm:pt modelId="{CE0ACC0F-26B4-41DE-BFEC-F5A6894835B5}" type="pres">
      <dgm:prSet presAssocID="{A141BA5F-3DB3-4C82-B02B-5406B5A5D24E}" presName="parentLeftMargin" presStyleLbl="node1" presStyleIdx="1" presStyleCnt="3"/>
      <dgm:spPr/>
    </dgm:pt>
    <dgm:pt modelId="{84CF664C-FF8E-4D3B-AFEF-772CA0767A00}" type="pres">
      <dgm:prSet presAssocID="{A141BA5F-3DB3-4C82-B02B-5406B5A5D24E}" presName="parentText" presStyleLbl="node1" presStyleIdx="2" presStyleCnt="3" custScaleX="144420" custScaleY="58618" custLinFactNeighborX="-56700" custLinFactNeighborY="-77825">
        <dgm:presLayoutVars>
          <dgm:chMax val="0"/>
          <dgm:bulletEnabled val="1"/>
        </dgm:presLayoutVars>
      </dgm:prSet>
      <dgm:spPr/>
    </dgm:pt>
    <dgm:pt modelId="{90BB2239-53A2-4893-B7F1-BD9B96908567}" type="pres">
      <dgm:prSet presAssocID="{A141BA5F-3DB3-4C82-B02B-5406B5A5D24E}" presName="negativeSpace" presStyleCnt="0"/>
      <dgm:spPr/>
    </dgm:pt>
    <dgm:pt modelId="{1F921B03-0C99-436B-B61F-B76296B74915}" type="pres">
      <dgm:prSet presAssocID="{A141BA5F-3DB3-4C82-B02B-5406B5A5D24E}" presName="childText" presStyleLbl="conFgAcc1" presStyleIdx="2" presStyleCnt="3" custScaleX="100000" custScaleY="81505" custLinFactNeighborX="-3511" custLinFactNeighborY="-2655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ED65304-CCFF-4A87-83F2-6F324B0F7475}" type="presOf" srcId="{A58F909A-2098-43D4-9C5D-56EE4F33B5BF}" destId="{5286995F-BE41-4DD8-9A0A-D9D1DBC00AF0}" srcOrd="0" destOrd="0" presId="urn:microsoft.com/office/officeart/2005/8/layout/list1"/>
    <dgm:cxn modelId="{7B535F16-D503-4E4E-B5F4-B3FA9BEA25BC}" type="presOf" srcId="{381165E6-9609-4C84-A0FD-6BB91148F81A}" destId="{845BCE03-F6B5-462A-AD53-586205AC72E9}" srcOrd="0" destOrd="0" presId="urn:microsoft.com/office/officeart/2005/8/layout/list1"/>
    <dgm:cxn modelId="{9BFABD22-2340-4B4B-8AFD-2A8DF6D34BCE}" type="presOf" srcId="{6EC53E60-074C-4C6B-926A-513D37B9B64C}" destId="{638AF966-579F-48FF-A215-18145B41EDE6}" srcOrd="1" destOrd="0" presId="urn:microsoft.com/office/officeart/2005/8/layout/list1"/>
    <dgm:cxn modelId="{96100241-33ED-471F-91B4-D402868C2D47}" type="presOf" srcId="{381165E6-9609-4C84-A0FD-6BB91148F81A}" destId="{80062ED3-6425-4CAE-912A-72CB83A8FD14}" srcOrd="1" destOrd="0" presId="urn:microsoft.com/office/officeart/2005/8/layout/list1"/>
    <dgm:cxn modelId="{443FBD85-6C1D-40C7-A0E7-22EC4F9B794D}" srcId="{A58F909A-2098-43D4-9C5D-56EE4F33B5BF}" destId="{381165E6-9609-4C84-A0FD-6BB91148F81A}" srcOrd="0" destOrd="0" parTransId="{1A0D41EB-3428-4E0C-BA70-1B8D10ECA195}" sibTransId="{E525E07C-884C-4D01-ABC5-6EE1F6B7751C}"/>
    <dgm:cxn modelId="{FBB87FA7-14FF-4EC6-ACCD-821D1A92A240}" srcId="{A58F909A-2098-43D4-9C5D-56EE4F33B5BF}" destId="{A141BA5F-3DB3-4C82-B02B-5406B5A5D24E}" srcOrd="2" destOrd="0" parTransId="{31BCE492-5F50-4898-AF71-6B325DDEC156}" sibTransId="{5B3BA6A3-CB73-4480-BD2D-4BDF66C7C3AF}"/>
    <dgm:cxn modelId="{AFD55EB0-5FAB-453B-B83F-0854381BEBB7}" type="presOf" srcId="{A141BA5F-3DB3-4C82-B02B-5406B5A5D24E}" destId="{84CF664C-FF8E-4D3B-AFEF-772CA0767A00}" srcOrd="1" destOrd="0" presId="urn:microsoft.com/office/officeart/2005/8/layout/list1"/>
    <dgm:cxn modelId="{B039FABD-E794-4246-8E92-D3C12C04DA3E}" type="presOf" srcId="{6EC53E60-074C-4C6B-926A-513D37B9B64C}" destId="{9C8E0607-0D7E-42D9-BA2F-B450191136C5}" srcOrd="0" destOrd="0" presId="urn:microsoft.com/office/officeart/2005/8/layout/list1"/>
    <dgm:cxn modelId="{84732CDA-C0F5-4695-B210-63357512C993}" srcId="{A58F909A-2098-43D4-9C5D-56EE4F33B5BF}" destId="{6EC53E60-074C-4C6B-926A-513D37B9B64C}" srcOrd="1" destOrd="0" parTransId="{23C4AE73-69BD-499A-8CA7-D6B3262004A5}" sibTransId="{4390646C-F7E3-49BF-AFAA-CAB51BA9BDCC}"/>
    <dgm:cxn modelId="{9E07B8DF-64DB-4BFD-B4DB-56439E362E2F}" type="presOf" srcId="{A141BA5F-3DB3-4C82-B02B-5406B5A5D24E}" destId="{CE0ACC0F-26B4-41DE-BFEC-F5A6894835B5}" srcOrd="0" destOrd="0" presId="urn:microsoft.com/office/officeart/2005/8/layout/list1"/>
    <dgm:cxn modelId="{45A20171-FB12-4D82-B017-65ABFD2903C5}" type="presParOf" srcId="{5286995F-BE41-4DD8-9A0A-D9D1DBC00AF0}" destId="{AF083A16-3865-4D93-B6AE-A1DB04644CBA}" srcOrd="0" destOrd="0" presId="urn:microsoft.com/office/officeart/2005/8/layout/list1"/>
    <dgm:cxn modelId="{736387D6-97FF-4DCF-B2C8-78CD55D2335C}" type="presParOf" srcId="{AF083A16-3865-4D93-B6AE-A1DB04644CBA}" destId="{845BCE03-F6B5-462A-AD53-586205AC72E9}" srcOrd="0" destOrd="0" presId="urn:microsoft.com/office/officeart/2005/8/layout/list1"/>
    <dgm:cxn modelId="{757315FB-72B6-4838-BF19-840804D1C266}" type="presParOf" srcId="{AF083A16-3865-4D93-B6AE-A1DB04644CBA}" destId="{80062ED3-6425-4CAE-912A-72CB83A8FD14}" srcOrd="1" destOrd="0" presId="urn:microsoft.com/office/officeart/2005/8/layout/list1"/>
    <dgm:cxn modelId="{155AB2C4-040B-44AC-8A5D-E72376D578C7}" type="presParOf" srcId="{5286995F-BE41-4DD8-9A0A-D9D1DBC00AF0}" destId="{D1F90525-78A2-4684-AB7F-99B27A583E64}" srcOrd="1" destOrd="0" presId="urn:microsoft.com/office/officeart/2005/8/layout/list1"/>
    <dgm:cxn modelId="{C17F291B-58EB-49D9-BCB6-1A6F94B0D8FA}" type="presParOf" srcId="{5286995F-BE41-4DD8-9A0A-D9D1DBC00AF0}" destId="{E29C9895-16DB-4F2E-B94A-D37ED74236B6}" srcOrd="2" destOrd="0" presId="urn:microsoft.com/office/officeart/2005/8/layout/list1"/>
    <dgm:cxn modelId="{EEA72257-A692-40FF-8392-F580EFAB72F8}" type="presParOf" srcId="{5286995F-BE41-4DD8-9A0A-D9D1DBC00AF0}" destId="{A2F456A5-B07F-4596-9606-8DEB0DE03CC2}" srcOrd="3" destOrd="0" presId="urn:microsoft.com/office/officeart/2005/8/layout/list1"/>
    <dgm:cxn modelId="{4F533532-2C10-4EEC-BA96-30F188D6408C}" type="presParOf" srcId="{5286995F-BE41-4DD8-9A0A-D9D1DBC00AF0}" destId="{F2A225C4-582C-4D27-93FE-199509721388}" srcOrd="4" destOrd="0" presId="urn:microsoft.com/office/officeart/2005/8/layout/list1"/>
    <dgm:cxn modelId="{ABD02A46-30D0-48AB-8AC0-31E7A6E2717D}" type="presParOf" srcId="{F2A225C4-582C-4D27-93FE-199509721388}" destId="{9C8E0607-0D7E-42D9-BA2F-B450191136C5}" srcOrd="0" destOrd="0" presId="urn:microsoft.com/office/officeart/2005/8/layout/list1"/>
    <dgm:cxn modelId="{A8279060-B0FF-4A2F-B876-553F3B29C94A}" type="presParOf" srcId="{F2A225C4-582C-4D27-93FE-199509721388}" destId="{638AF966-579F-48FF-A215-18145B41EDE6}" srcOrd="1" destOrd="0" presId="urn:microsoft.com/office/officeart/2005/8/layout/list1"/>
    <dgm:cxn modelId="{9B63028F-D7A3-4A92-80BE-8C71B34C44CB}" type="presParOf" srcId="{5286995F-BE41-4DD8-9A0A-D9D1DBC00AF0}" destId="{57A95995-CF68-4CBA-B6C4-DB65801BC95E}" srcOrd="5" destOrd="0" presId="urn:microsoft.com/office/officeart/2005/8/layout/list1"/>
    <dgm:cxn modelId="{6B1B321D-3B3C-4928-B6F4-3F8477168D9A}" type="presParOf" srcId="{5286995F-BE41-4DD8-9A0A-D9D1DBC00AF0}" destId="{10DA5D53-4B15-4545-8E07-78FBDAD57499}" srcOrd="6" destOrd="0" presId="urn:microsoft.com/office/officeart/2005/8/layout/list1"/>
    <dgm:cxn modelId="{E5452BAA-56A9-459B-AEFC-F2437C4DA315}" type="presParOf" srcId="{5286995F-BE41-4DD8-9A0A-D9D1DBC00AF0}" destId="{1C259AF3-DACE-4486-96A2-4E00FA18EE61}" srcOrd="7" destOrd="0" presId="urn:microsoft.com/office/officeart/2005/8/layout/list1"/>
    <dgm:cxn modelId="{E8230B86-BD1D-462F-B33C-13445C5A4A72}" type="presParOf" srcId="{5286995F-BE41-4DD8-9A0A-D9D1DBC00AF0}" destId="{4FA904AD-F0ED-4B0C-8EB0-68C0650B8FF0}" srcOrd="8" destOrd="0" presId="urn:microsoft.com/office/officeart/2005/8/layout/list1"/>
    <dgm:cxn modelId="{86667EE0-3C7F-4C59-A989-9453B55AC8CF}" type="presParOf" srcId="{4FA904AD-F0ED-4B0C-8EB0-68C0650B8FF0}" destId="{CE0ACC0F-26B4-41DE-BFEC-F5A6894835B5}" srcOrd="0" destOrd="0" presId="urn:microsoft.com/office/officeart/2005/8/layout/list1"/>
    <dgm:cxn modelId="{EFA0A5A3-F04D-48F5-8B5A-1A40572B0431}" type="presParOf" srcId="{4FA904AD-F0ED-4B0C-8EB0-68C0650B8FF0}" destId="{84CF664C-FF8E-4D3B-AFEF-772CA0767A00}" srcOrd="1" destOrd="0" presId="urn:microsoft.com/office/officeart/2005/8/layout/list1"/>
    <dgm:cxn modelId="{93C8444D-A75E-47C2-B49F-88FE5426B165}" type="presParOf" srcId="{5286995F-BE41-4DD8-9A0A-D9D1DBC00AF0}" destId="{90BB2239-53A2-4893-B7F1-BD9B96908567}" srcOrd="9" destOrd="0" presId="urn:microsoft.com/office/officeart/2005/8/layout/list1"/>
    <dgm:cxn modelId="{9141E7D7-F060-4C15-906D-3572B6F3E0DD}" type="presParOf" srcId="{5286995F-BE41-4DD8-9A0A-D9D1DBC00AF0}" destId="{1F921B03-0C99-436B-B61F-B76296B749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F909A-2098-43D4-9C5D-56EE4F33B5BF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FEECB2-09FE-4546-AFD0-4D1041F49E4C}">
      <dgm:prSet custT="1"/>
      <dgm:spPr/>
      <dgm:t>
        <a:bodyPr anchor="t"/>
        <a:lstStyle/>
        <a:p>
          <a:pPr algn="just"/>
          <a:r>
            <a:rPr lang="ru-RU" sz="1600" b="1" dirty="0">
              <a:solidFill>
                <a:srgbClr val="002060"/>
              </a:solidFill>
            </a:rPr>
            <a:t>Письменные экзамены проводятся в просторных классных помещениях (помещение в здании школы с большой вместимостью целого класса с рассадкой одна парта – один обучающийся), где обучающиеся 9 и 11 классов садятся по одному;</a:t>
          </a:r>
        </a:p>
      </dgm:t>
    </dgm:pt>
    <dgm:pt modelId="{6DF4394F-2B34-4BAA-B89C-E0619858CC33}" type="parTrans" cxnId="{F2A3AB0B-623F-4879-85CB-4D2087819FF8}">
      <dgm:prSet/>
      <dgm:spPr/>
      <dgm:t>
        <a:bodyPr/>
        <a:lstStyle/>
        <a:p>
          <a:endParaRPr lang="ru-RU"/>
        </a:p>
      </dgm:t>
    </dgm:pt>
    <dgm:pt modelId="{8DDD4838-6557-465E-97B2-D005E105FA24}" type="sibTrans" cxnId="{F2A3AB0B-623F-4879-85CB-4D2087819FF8}">
      <dgm:prSet/>
      <dgm:spPr/>
      <dgm:t>
        <a:bodyPr/>
        <a:lstStyle/>
        <a:p>
          <a:endParaRPr lang="ru-RU"/>
        </a:p>
      </dgm:t>
    </dgm:pt>
    <dgm:pt modelId="{E527772C-5E6C-457B-B5DF-A401F933F9FC}">
      <dgm:prSet custT="1"/>
      <dgm:spPr/>
      <dgm:t>
        <a:bodyPr anchor="t"/>
        <a:lstStyle/>
        <a:p>
          <a:pPr algn="just"/>
          <a:r>
            <a:rPr lang="ru-RU" sz="1600" b="1" dirty="0">
              <a:solidFill>
                <a:srgbClr val="002060"/>
              </a:solidFill>
            </a:rPr>
            <a:t>Во время проведения письменного экзамена (кроме диктанта) обучающемуся разрешается выйти из классного помещения по уважительной причине. В этом случае он сдает работу члену Комиссии, который отмечает на экзаменационной работе или журнале регистрации продолжительность отсутствия обучающегося на экзамене;</a:t>
          </a:r>
        </a:p>
      </dgm:t>
    </dgm:pt>
    <dgm:pt modelId="{3B7ED08F-BEF6-4602-80C5-31500F1B2E8B}" type="parTrans" cxnId="{6720111F-5745-497F-962D-2EF8C79D85BD}">
      <dgm:prSet/>
      <dgm:spPr/>
      <dgm:t>
        <a:bodyPr/>
        <a:lstStyle/>
        <a:p>
          <a:endParaRPr lang="ru-RU"/>
        </a:p>
      </dgm:t>
    </dgm:pt>
    <dgm:pt modelId="{E85A389C-7D58-4AB6-BD61-AF6E5B55BE72}" type="sibTrans" cxnId="{6720111F-5745-497F-962D-2EF8C79D85BD}">
      <dgm:prSet/>
      <dgm:spPr/>
      <dgm:t>
        <a:bodyPr/>
        <a:lstStyle/>
        <a:p>
          <a:endParaRPr lang="ru-RU"/>
        </a:p>
      </dgm:t>
    </dgm:pt>
    <dgm:pt modelId="{C5C7B8C2-F547-4F6B-8FC4-C552713F688B}">
      <dgm:prSet custT="1"/>
      <dgm:spPr/>
      <dgm:t>
        <a:bodyPr anchor="t"/>
        <a:lstStyle/>
        <a:p>
          <a:pPr algn="just"/>
          <a:r>
            <a:rPr lang="ru-RU" sz="1600" b="1" dirty="0">
              <a:solidFill>
                <a:srgbClr val="002060"/>
              </a:solidFill>
            </a:rPr>
            <a:t>По окончании письменного экзамена члены Комиссии проверяют работы обучающихся в здании школы, кроме работ претендентов на получение аттестата об общем среднем образовании "Алтын </a:t>
          </a:r>
          <a:r>
            <a:rPr lang="ru-RU" sz="1600" b="1" dirty="0" err="1">
              <a:solidFill>
                <a:srgbClr val="002060"/>
              </a:solidFill>
            </a:rPr>
            <a:t>белгі</a:t>
          </a:r>
          <a:r>
            <a:rPr lang="ru-RU" sz="1600" b="1" dirty="0">
              <a:solidFill>
                <a:srgbClr val="002060"/>
              </a:solidFill>
            </a:rPr>
            <a:t>" по предметам, предусмотренным подпунктами 1) и 2) пункта 41 </a:t>
          </a:r>
          <a:r>
            <a:rPr lang="ru-RU" sz="1200" b="1" dirty="0">
              <a:solidFill>
                <a:srgbClr val="002060"/>
              </a:solidFill>
            </a:rPr>
            <a:t>(Приказ МОН РК от 18 марта 2008 года № 125 (с изменениями и дополнениями от 13 апреля 2022 года № 96)</a:t>
          </a:r>
        </a:p>
      </dgm:t>
    </dgm:pt>
    <dgm:pt modelId="{68E085C5-AAE0-4267-ADA5-BDAE5049CC00}" type="parTrans" cxnId="{BC650C2C-3403-4D4A-BAC8-EAA2C1CFC6EE}">
      <dgm:prSet/>
      <dgm:spPr/>
      <dgm:t>
        <a:bodyPr/>
        <a:lstStyle/>
        <a:p>
          <a:endParaRPr lang="ru-RU"/>
        </a:p>
      </dgm:t>
    </dgm:pt>
    <dgm:pt modelId="{0A691A6F-77CD-46BE-9225-60754B5F4D04}" type="sibTrans" cxnId="{BC650C2C-3403-4D4A-BAC8-EAA2C1CFC6EE}">
      <dgm:prSet/>
      <dgm:spPr/>
      <dgm:t>
        <a:bodyPr/>
        <a:lstStyle/>
        <a:p>
          <a:endParaRPr lang="ru-RU"/>
        </a:p>
      </dgm:t>
    </dgm:pt>
    <dgm:pt modelId="{741B2C04-731B-447B-9EA9-60151926BB98}" type="pres">
      <dgm:prSet presAssocID="{A58F909A-2098-43D4-9C5D-56EE4F33B5BF}" presName="Name0" presStyleCnt="0">
        <dgm:presLayoutVars>
          <dgm:chMax/>
          <dgm:chPref/>
          <dgm:dir/>
        </dgm:presLayoutVars>
      </dgm:prSet>
      <dgm:spPr/>
    </dgm:pt>
    <dgm:pt modelId="{358A2E7B-F1AD-4B02-8F9D-D040CBA7D30F}" type="pres">
      <dgm:prSet presAssocID="{1FFEECB2-09FE-4546-AFD0-4D1041F49E4C}" presName="parenttextcomposite" presStyleCnt="0"/>
      <dgm:spPr/>
    </dgm:pt>
    <dgm:pt modelId="{596741B7-6070-4F14-98A5-9AC86F525640}" type="pres">
      <dgm:prSet presAssocID="{1FFEECB2-09FE-4546-AFD0-4D1041F49E4C}" presName="parenttext" presStyleLbl="revTx" presStyleIdx="0" presStyleCnt="3" custLinFactNeighborX="132" custLinFactNeighborY="-58007">
        <dgm:presLayoutVars>
          <dgm:chMax/>
          <dgm:chPref val="2"/>
          <dgm:bulletEnabled val="1"/>
        </dgm:presLayoutVars>
      </dgm:prSet>
      <dgm:spPr/>
    </dgm:pt>
    <dgm:pt modelId="{4D11B901-F901-443B-A9E1-F63683C3401A}" type="pres">
      <dgm:prSet presAssocID="{1FFEECB2-09FE-4546-AFD0-4D1041F49E4C}" presName="parallelogramComposite" presStyleCnt="0"/>
      <dgm:spPr/>
    </dgm:pt>
    <dgm:pt modelId="{968EE3AC-4D35-485A-85E5-D5A05865804B}" type="pres">
      <dgm:prSet presAssocID="{1FFEECB2-09FE-4546-AFD0-4D1041F49E4C}" presName="parallelogram1" presStyleLbl="alignNode1" presStyleIdx="0" presStyleCnt="21" custLinFactY="-89842" custLinFactNeighborX="2966" custLinFactNeighborY="-100000"/>
      <dgm:spPr/>
    </dgm:pt>
    <dgm:pt modelId="{6C2486C2-4043-4B24-93A1-AE3900C8BFF4}" type="pres">
      <dgm:prSet presAssocID="{1FFEECB2-09FE-4546-AFD0-4D1041F49E4C}" presName="parallelogram2" presStyleLbl="alignNode1" presStyleIdx="1" presStyleCnt="21" custLinFactY="-89842" custLinFactNeighborX="2966" custLinFactNeighborY="-100000"/>
      <dgm:spPr/>
    </dgm:pt>
    <dgm:pt modelId="{8F1639EC-2E08-4D5A-81C1-B7A1562828ED}" type="pres">
      <dgm:prSet presAssocID="{1FFEECB2-09FE-4546-AFD0-4D1041F49E4C}" presName="parallelogram3" presStyleLbl="alignNode1" presStyleIdx="2" presStyleCnt="21" custLinFactY="-95775" custLinFactNeighborX="11865" custLinFactNeighborY="-100000"/>
      <dgm:spPr/>
    </dgm:pt>
    <dgm:pt modelId="{F3A32591-D671-4AFA-BFC3-E888A9FD87B5}" type="pres">
      <dgm:prSet presAssocID="{1FFEECB2-09FE-4546-AFD0-4D1041F49E4C}" presName="parallelogram4" presStyleLbl="alignNode1" presStyleIdx="3" presStyleCnt="21" custLinFactY="-89842" custLinFactNeighborX="2966" custLinFactNeighborY="-100000"/>
      <dgm:spPr/>
    </dgm:pt>
    <dgm:pt modelId="{D3660E72-0EE1-47E7-B362-FA8070A17763}" type="pres">
      <dgm:prSet presAssocID="{1FFEECB2-09FE-4546-AFD0-4D1041F49E4C}" presName="parallelogram5" presStyleLbl="alignNode1" presStyleIdx="4" presStyleCnt="21" custLinFactY="-89842" custLinFactNeighborX="2966" custLinFactNeighborY="-100000"/>
      <dgm:spPr/>
    </dgm:pt>
    <dgm:pt modelId="{065942A0-2F71-4397-9E86-564BBD6E31AF}" type="pres">
      <dgm:prSet presAssocID="{1FFEECB2-09FE-4546-AFD0-4D1041F49E4C}" presName="parallelogram6" presStyleLbl="alignNode1" presStyleIdx="5" presStyleCnt="21" custLinFactY="-89842" custLinFactNeighborX="2966" custLinFactNeighborY="-100000"/>
      <dgm:spPr/>
    </dgm:pt>
    <dgm:pt modelId="{ACBF35A2-25E4-4B79-B6A1-464740E8B7A7}" type="pres">
      <dgm:prSet presAssocID="{1FFEECB2-09FE-4546-AFD0-4D1041F49E4C}" presName="parallelogram7" presStyleLbl="alignNode1" presStyleIdx="6" presStyleCnt="21" custLinFactY="-89842" custLinFactNeighborX="2966" custLinFactNeighborY="-100000"/>
      <dgm:spPr/>
    </dgm:pt>
    <dgm:pt modelId="{048CB4C1-18E1-4EE4-9F88-CF02F4CC2380}" type="pres">
      <dgm:prSet presAssocID="{8DDD4838-6557-465E-97B2-D005E105FA24}" presName="sibTrans" presStyleCnt="0"/>
      <dgm:spPr/>
    </dgm:pt>
    <dgm:pt modelId="{B9A65888-DF29-4AE3-909D-41910E76B5E4}" type="pres">
      <dgm:prSet presAssocID="{E527772C-5E6C-457B-B5DF-A401F933F9FC}" presName="parenttextcomposite" presStyleCnt="0"/>
      <dgm:spPr/>
    </dgm:pt>
    <dgm:pt modelId="{CB63ACF5-C4D4-402D-B39C-F28D3C0C915F}" type="pres">
      <dgm:prSet presAssocID="{E527772C-5E6C-457B-B5DF-A401F933F9FC}" presName="parenttext" presStyleLbl="revTx" presStyleIdx="1" presStyleCnt="3" custLinFactNeighborY="-33354">
        <dgm:presLayoutVars>
          <dgm:chMax/>
          <dgm:chPref val="2"/>
          <dgm:bulletEnabled val="1"/>
        </dgm:presLayoutVars>
      </dgm:prSet>
      <dgm:spPr/>
    </dgm:pt>
    <dgm:pt modelId="{79337E5A-C67B-401A-B447-CE6DD3E4B5C0}" type="pres">
      <dgm:prSet presAssocID="{E527772C-5E6C-457B-B5DF-A401F933F9FC}" presName="parallelogramComposite" presStyleCnt="0"/>
      <dgm:spPr/>
    </dgm:pt>
    <dgm:pt modelId="{AFF9C70D-A830-47AD-841A-932BD2E576CF}" type="pres">
      <dgm:prSet presAssocID="{E527772C-5E6C-457B-B5DF-A401F933F9FC}" presName="parallelogram1" presStyleLbl="alignNode1" presStyleIdx="7" presStyleCnt="21"/>
      <dgm:spPr/>
    </dgm:pt>
    <dgm:pt modelId="{9FEABE29-CEB6-46A1-93BF-289AEF9657BF}" type="pres">
      <dgm:prSet presAssocID="{E527772C-5E6C-457B-B5DF-A401F933F9FC}" presName="parallelogram2" presStyleLbl="alignNode1" presStyleIdx="8" presStyleCnt="21"/>
      <dgm:spPr/>
    </dgm:pt>
    <dgm:pt modelId="{54F627AB-DAF4-45E3-AC4A-66989D303F53}" type="pres">
      <dgm:prSet presAssocID="{E527772C-5E6C-457B-B5DF-A401F933F9FC}" presName="parallelogram3" presStyleLbl="alignNode1" presStyleIdx="9" presStyleCnt="21"/>
      <dgm:spPr/>
    </dgm:pt>
    <dgm:pt modelId="{CAF48259-4D14-412E-BAF3-97477DFBA5B3}" type="pres">
      <dgm:prSet presAssocID="{E527772C-5E6C-457B-B5DF-A401F933F9FC}" presName="parallelogram4" presStyleLbl="alignNode1" presStyleIdx="10" presStyleCnt="21"/>
      <dgm:spPr/>
    </dgm:pt>
    <dgm:pt modelId="{B85B02AA-C6FA-4E62-959F-CDA039F08C7D}" type="pres">
      <dgm:prSet presAssocID="{E527772C-5E6C-457B-B5DF-A401F933F9FC}" presName="parallelogram5" presStyleLbl="alignNode1" presStyleIdx="11" presStyleCnt="21"/>
      <dgm:spPr/>
    </dgm:pt>
    <dgm:pt modelId="{4438A570-DAA4-4198-A466-5F717207CAE1}" type="pres">
      <dgm:prSet presAssocID="{E527772C-5E6C-457B-B5DF-A401F933F9FC}" presName="parallelogram6" presStyleLbl="alignNode1" presStyleIdx="12" presStyleCnt="21"/>
      <dgm:spPr/>
    </dgm:pt>
    <dgm:pt modelId="{1A75F556-185A-48E7-AF53-884C0F509156}" type="pres">
      <dgm:prSet presAssocID="{E527772C-5E6C-457B-B5DF-A401F933F9FC}" presName="parallelogram7" presStyleLbl="alignNode1" presStyleIdx="13" presStyleCnt="21"/>
      <dgm:spPr/>
    </dgm:pt>
    <dgm:pt modelId="{983D0439-E119-405F-BA44-3C48A32EF101}" type="pres">
      <dgm:prSet presAssocID="{E85A389C-7D58-4AB6-BD61-AF6E5B55BE72}" presName="sibTrans" presStyleCnt="0"/>
      <dgm:spPr/>
    </dgm:pt>
    <dgm:pt modelId="{65A44007-EB95-4108-873E-C9BAC2CB4303}" type="pres">
      <dgm:prSet presAssocID="{C5C7B8C2-F547-4F6B-8FC4-C552713F688B}" presName="parenttextcomposite" presStyleCnt="0"/>
      <dgm:spPr/>
    </dgm:pt>
    <dgm:pt modelId="{DAD060C9-333F-4AD3-AD39-1DBB03C3F03A}" type="pres">
      <dgm:prSet presAssocID="{C5C7B8C2-F547-4F6B-8FC4-C552713F688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96F55D85-31B6-4D54-9EA5-F7973DBAA339}" type="pres">
      <dgm:prSet presAssocID="{C5C7B8C2-F547-4F6B-8FC4-C552713F688B}" presName="parallelogramComposite" presStyleCnt="0"/>
      <dgm:spPr/>
    </dgm:pt>
    <dgm:pt modelId="{99C77DAD-48F5-441A-8BDA-3E51607C8788}" type="pres">
      <dgm:prSet presAssocID="{C5C7B8C2-F547-4F6B-8FC4-C552713F688B}" presName="parallelogram1" presStyleLbl="alignNode1" presStyleIdx="14" presStyleCnt="21" custLinFactNeighborX="-1978" custLinFactNeighborY="94921"/>
      <dgm:spPr/>
    </dgm:pt>
    <dgm:pt modelId="{3C1657C4-45FA-4E82-92F0-A33E2D7A4456}" type="pres">
      <dgm:prSet presAssocID="{C5C7B8C2-F547-4F6B-8FC4-C552713F688B}" presName="parallelogram2" presStyleLbl="alignNode1" presStyleIdx="15" presStyleCnt="21" custLinFactNeighborX="-1978" custLinFactNeighborY="94921"/>
      <dgm:spPr/>
    </dgm:pt>
    <dgm:pt modelId="{9D811538-E0E0-48D3-AFE1-DA361CEA67FA}" type="pres">
      <dgm:prSet presAssocID="{C5C7B8C2-F547-4F6B-8FC4-C552713F688B}" presName="parallelogram3" presStyleLbl="alignNode1" presStyleIdx="16" presStyleCnt="21" custLinFactNeighborX="-1978" custLinFactNeighborY="94921"/>
      <dgm:spPr/>
    </dgm:pt>
    <dgm:pt modelId="{DC2D40CC-1DC2-469A-B5AC-01242EAB5483}" type="pres">
      <dgm:prSet presAssocID="{C5C7B8C2-F547-4F6B-8FC4-C552713F688B}" presName="parallelogram4" presStyleLbl="alignNode1" presStyleIdx="17" presStyleCnt="21" custLinFactNeighborX="-1978" custLinFactNeighborY="94921"/>
      <dgm:spPr/>
    </dgm:pt>
    <dgm:pt modelId="{E1BE84B6-DA9F-48FF-AD52-DECC37287297}" type="pres">
      <dgm:prSet presAssocID="{C5C7B8C2-F547-4F6B-8FC4-C552713F688B}" presName="parallelogram5" presStyleLbl="alignNode1" presStyleIdx="18" presStyleCnt="21" custLinFactNeighborX="-1978" custLinFactNeighborY="94921"/>
      <dgm:spPr/>
    </dgm:pt>
    <dgm:pt modelId="{F4E6FBA7-E60E-410E-A17B-8C5BF3BE2CDD}" type="pres">
      <dgm:prSet presAssocID="{C5C7B8C2-F547-4F6B-8FC4-C552713F688B}" presName="parallelogram6" presStyleLbl="alignNode1" presStyleIdx="19" presStyleCnt="21" custLinFactNeighborX="-1978" custLinFactNeighborY="94921"/>
      <dgm:spPr/>
    </dgm:pt>
    <dgm:pt modelId="{2714402A-721A-4BAB-8165-0C30A1EAFFD3}" type="pres">
      <dgm:prSet presAssocID="{C5C7B8C2-F547-4F6B-8FC4-C552713F688B}" presName="parallelogram7" presStyleLbl="alignNode1" presStyleIdx="20" presStyleCnt="21" custLinFactNeighborX="-1978" custLinFactNeighborY="94921"/>
      <dgm:spPr/>
    </dgm:pt>
  </dgm:ptLst>
  <dgm:cxnLst>
    <dgm:cxn modelId="{F2A3AB0B-623F-4879-85CB-4D2087819FF8}" srcId="{A58F909A-2098-43D4-9C5D-56EE4F33B5BF}" destId="{1FFEECB2-09FE-4546-AFD0-4D1041F49E4C}" srcOrd="0" destOrd="0" parTransId="{6DF4394F-2B34-4BAA-B89C-E0619858CC33}" sibTransId="{8DDD4838-6557-465E-97B2-D005E105FA24}"/>
    <dgm:cxn modelId="{6720111F-5745-497F-962D-2EF8C79D85BD}" srcId="{A58F909A-2098-43D4-9C5D-56EE4F33B5BF}" destId="{E527772C-5E6C-457B-B5DF-A401F933F9FC}" srcOrd="1" destOrd="0" parTransId="{3B7ED08F-BEF6-4602-80C5-31500F1B2E8B}" sibTransId="{E85A389C-7D58-4AB6-BD61-AF6E5B55BE72}"/>
    <dgm:cxn modelId="{BC650C2C-3403-4D4A-BAC8-EAA2C1CFC6EE}" srcId="{A58F909A-2098-43D4-9C5D-56EE4F33B5BF}" destId="{C5C7B8C2-F547-4F6B-8FC4-C552713F688B}" srcOrd="2" destOrd="0" parTransId="{68E085C5-AAE0-4267-ADA5-BDAE5049CC00}" sibTransId="{0A691A6F-77CD-46BE-9225-60754B5F4D04}"/>
    <dgm:cxn modelId="{68005B43-4220-4284-BACD-E7C733384963}" type="presOf" srcId="{E527772C-5E6C-457B-B5DF-A401F933F9FC}" destId="{CB63ACF5-C4D4-402D-B39C-F28D3C0C915F}" srcOrd="0" destOrd="0" presId="urn:microsoft.com/office/officeart/2008/layout/VerticalAccentList"/>
    <dgm:cxn modelId="{7530B156-B726-4E8A-B181-E849B3BC4F7C}" type="presOf" srcId="{C5C7B8C2-F547-4F6B-8FC4-C552713F688B}" destId="{DAD060C9-333F-4AD3-AD39-1DBB03C3F03A}" srcOrd="0" destOrd="0" presId="urn:microsoft.com/office/officeart/2008/layout/VerticalAccentList"/>
    <dgm:cxn modelId="{E146D4E7-9723-4B7C-A661-4CDD25E5CD38}" type="presOf" srcId="{A58F909A-2098-43D4-9C5D-56EE4F33B5BF}" destId="{741B2C04-731B-447B-9EA9-60151926BB98}" srcOrd="0" destOrd="0" presId="urn:microsoft.com/office/officeart/2008/layout/VerticalAccentList"/>
    <dgm:cxn modelId="{06CBB7F2-ACB9-45F6-A408-0299A6FE37DF}" type="presOf" srcId="{1FFEECB2-09FE-4546-AFD0-4D1041F49E4C}" destId="{596741B7-6070-4F14-98A5-9AC86F525640}" srcOrd="0" destOrd="0" presId="urn:microsoft.com/office/officeart/2008/layout/VerticalAccentList"/>
    <dgm:cxn modelId="{63221B20-B1BA-4B68-BCA2-70273D5BDDF5}" type="presParOf" srcId="{741B2C04-731B-447B-9EA9-60151926BB98}" destId="{358A2E7B-F1AD-4B02-8F9D-D040CBA7D30F}" srcOrd="0" destOrd="0" presId="urn:microsoft.com/office/officeart/2008/layout/VerticalAccentList"/>
    <dgm:cxn modelId="{D478B661-51EB-4463-BA58-1220C6F20BA1}" type="presParOf" srcId="{358A2E7B-F1AD-4B02-8F9D-D040CBA7D30F}" destId="{596741B7-6070-4F14-98A5-9AC86F525640}" srcOrd="0" destOrd="0" presId="urn:microsoft.com/office/officeart/2008/layout/VerticalAccentList"/>
    <dgm:cxn modelId="{42338C07-F984-4CEF-AB78-E8472EEE2E1C}" type="presParOf" srcId="{741B2C04-731B-447B-9EA9-60151926BB98}" destId="{4D11B901-F901-443B-A9E1-F63683C3401A}" srcOrd="1" destOrd="0" presId="urn:microsoft.com/office/officeart/2008/layout/VerticalAccentList"/>
    <dgm:cxn modelId="{E109C280-49B5-4D48-A653-276FBFA10F9B}" type="presParOf" srcId="{4D11B901-F901-443B-A9E1-F63683C3401A}" destId="{968EE3AC-4D35-485A-85E5-D5A05865804B}" srcOrd="0" destOrd="0" presId="urn:microsoft.com/office/officeart/2008/layout/VerticalAccentList"/>
    <dgm:cxn modelId="{F1453F5E-4412-46F1-ACE1-285A0AE6FCC6}" type="presParOf" srcId="{4D11B901-F901-443B-A9E1-F63683C3401A}" destId="{6C2486C2-4043-4B24-93A1-AE3900C8BFF4}" srcOrd="1" destOrd="0" presId="urn:microsoft.com/office/officeart/2008/layout/VerticalAccentList"/>
    <dgm:cxn modelId="{477B8328-B6A0-4FE8-AE12-98EF8C4A8572}" type="presParOf" srcId="{4D11B901-F901-443B-A9E1-F63683C3401A}" destId="{8F1639EC-2E08-4D5A-81C1-B7A1562828ED}" srcOrd="2" destOrd="0" presId="urn:microsoft.com/office/officeart/2008/layout/VerticalAccentList"/>
    <dgm:cxn modelId="{6CB238A6-C868-450A-A930-3417AEFFFE7D}" type="presParOf" srcId="{4D11B901-F901-443B-A9E1-F63683C3401A}" destId="{F3A32591-D671-4AFA-BFC3-E888A9FD87B5}" srcOrd="3" destOrd="0" presId="urn:microsoft.com/office/officeart/2008/layout/VerticalAccentList"/>
    <dgm:cxn modelId="{A0498F67-7003-48A2-BA09-029B3FE42A18}" type="presParOf" srcId="{4D11B901-F901-443B-A9E1-F63683C3401A}" destId="{D3660E72-0EE1-47E7-B362-FA8070A17763}" srcOrd="4" destOrd="0" presId="urn:microsoft.com/office/officeart/2008/layout/VerticalAccentList"/>
    <dgm:cxn modelId="{BFE23846-BCF2-4DC7-89B4-14ED9B6D56D1}" type="presParOf" srcId="{4D11B901-F901-443B-A9E1-F63683C3401A}" destId="{065942A0-2F71-4397-9E86-564BBD6E31AF}" srcOrd="5" destOrd="0" presId="urn:microsoft.com/office/officeart/2008/layout/VerticalAccentList"/>
    <dgm:cxn modelId="{A72A29AC-4169-4CB5-A319-5C47CB00824C}" type="presParOf" srcId="{4D11B901-F901-443B-A9E1-F63683C3401A}" destId="{ACBF35A2-25E4-4B79-B6A1-464740E8B7A7}" srcOrd="6" destOrd="0" presId="urn:microsoft.com/office/officeart/2008/layout/VerticalAccentList"/>
    <dgm:cxn modelId="{189BD6FF-ED9D-450E-B6DC-F535B4792FEA}" type="presParOf" srcId="{741B2C04-731B-447B-9EA9-60151926BB98}" destId="{048CB4C1-18E1-4EE4-9F88-CF02F4CC2380}" srcOrd="2" destOrd="0" presId="urn:microsoft.com/office/officeart/2008/layout/VerticalAccentList"/>
    <dgm:cxn modelId="{635D4E07-3FC2-4560-B9E0-DAC3CF58A84E}" type="presParOf" srcId="{741B2C04-731B-447B-9EA9-60151926BB98}" destId="{B9A65888-DF29-4AE3-909D-41910E76B5E4}" srcOrd="3" destOrd="0" presId="urn:microsoft.com/office/officeart/2008/layout/VerticalAccentList"/>
    <dgm:cxn modelId="{31933845-83C8-41E4-B88B-119E7E6F7070}" type="presParOf" srcId="{B9A65888-DF29-4AE3-909D-41910E76B5E4}" destId="{CB63ACF5-C4D4-402D-B39C-F28D3C0C915F}" srcOrd="0" destOrd="0" presId="urn:microsoft.com/office/officeart/2008/layout/VerticalAccentList"/>
    <dgm:cxn modelId="{A6234355-740E-4A0C-AF9D-2E79E1834264}" type="presParOf" srcId="{741B2C04-731B-447B-9EA9-60151926BB98}" destId="{79337E5A-C67B-401A-B447-CE6DD3E4B5C0}" srcOrd="4" destOrd="0" presId="urn:microsoft.com/office/officeart/2008/layout/VerticalAccentList"/>
    <dgm:cxn modelId="{8717FAE4-DE64-4A25-BDE3-45C4455A2E45}" type="presParOf" srcId="{79337E5A-C67B-401A-B447-CE6DD3E4B5C0}" destId="{AFF9C70D-A830-47AD-841A-932BD2E576CF}" srcOrd="0" destOrd="0" presId="urn:microsoft.com/office/officeart/2008/layout/VerticalAccentList"/>
    <dgm:cxn modelId="{A8FC6997-2A54-4CD7-93E9-2FCD178E0C67}" type="presParOf" srcId="{79337E5A-C67B-401A-B447-CE6DD3E4B5C0}" destId="{9FEABE29-CEB6-46A1-93BF-289AEF9657BF}" srcOrd="1" destOrd="0" presId="urn:microsoft.com/office/officeart/2008/layout/VerticalAccentList"/>
    <dgm:cxn modelId="{9C16A139-77A4-4D49-AED4-AE1C58D23C30}" type="presParOf" srcId="{79337E5A-C67B-401A-B447-CE6DD3E4B5C0}" destId="{54F627AB-DAF4-45E3-AC4A-66989D303F53}" srcOrd="2" destOrd="0" presId="urn:microsoft.com/office/officeart/2008/layout/VerticalAccentList"/>
    <dgm:cxn modelId="{4EFA8545-6FC7-44B3-B1A4-B6798D5E3C31}" type="presParOf" srcId="{79337E5A-C67B-401A-B447-CE6DD3E4B5C0}" destId="{CAF48259-4D14-412E-BAF3-97477DFBA5B3}" srcOrd="3" destOrd="0" presId="urn:microsoft.com/office/officeart/2008/layout/VerticalAccentList"/>
    <dgm:cxn modelId="{1F8F7C7C-6E7C-4EF8-BA87-7F66C459E5CA}" type="presParOf" srcId="{79337E5A-C67B-401A-B447-CE6DD3E4B5C0}" destId="{B85B02AA-C6FA-4E62-959F-CDA039F08C7D}" srcOrd="4" destOrd="0" presId="urn:microsoft.com/office/officeart/2008/layout/VerticalAccentList"/>
    <dgm:cxn modelId="{130F0C56-DF68-4CFB-BE7D-CBCAE375C879}" type="presParOf" srcId="{79337E5A-C67B-401A-B447-CE6DD3E4B5C0}" destId="{4438A570-DAA4-4198-A466-5F717207CAE1}" srcOrd="5" destOrd="0" presId="urn:microsoft.com/office/officeart/2008/layout/VerticalAccentList"/>
    <dgm:cxn modelId="{BC715AF0-CB0B-451B-9959-8B45FC9B39F2}" type="presParOf" srcId="{79337E5A-C67B-401A-B447-CE6DD3E4B5C0}" destId="{1A75F556-185A-48E7-AF53-884C0F509156}" srcOrd="6" destOrd="0" presId="urn:microsoft.com/office/officeart/2008/layout/VerticalAccentList"/>
    <dgm:cxn modelId="{7EC27B19-E646-4BEE-8019-F6C9C745E0AD}" type="presParOf" srcId="{741B2C04-731B-447B-9EA9-60151926BB98}" destId="{983D0439-E119-405F-BA44-3C48A32EF101}" srcOrd="5" destOrd="0" presId="urn:microsoft.com/office/officeart/2008/layout/VerticalAccentList"/>
    <dgm:cxn modelId="{A42AE89B-0BE8-4773-86BA-D2564EC5DF70}" type="presParOf" srcId="{741B2C04-731B-447B-9EA9-60151926BB98}" destId="{65A44007-EB95-4108-873E-C9BAC2CB4303}" srcOrd="6" destOrd="0" presId="urn:microsoft.com/office/officeart/2008/layout/VerticalAccentList"/>
    <dgm:cxn modelId="{A1E60333-7E2C-4AF4-8E2F-BBB10F5DC298}" type="presParOf" srcId="{65A44007-EB95-4108-873E-C9BAC2CB4303}" destId="{DAD060C9-333F-4AD3-AD39-1DBB03C3F03A}" srcOrd="0" destOrd="0" presId="urn:microsoft.com/office/officeart/2008/layout/VerticalAccentList"/>
    <dgm:cxn modelId="{F0C3A041-2903-4E07-9931-999F87712901}" type="presParOf" srcId="{741B2C04-731B-447B-9EA9-60151926BB98}" destId="{96F55D85-31B6-4D54-9EA5-F7973DBAA339}" srcOrd="7" destOrd="0" presId="urn:microsoft.com/office/officeart/2008/layout/VerticalAccentList"/>
    <dgm:cxn modelId="{9A702959-6C44-40B7-8326-C02EFF1D3593}" type="presParOf" srcId="{96F55D85-31B6-4D54-9EA5-F7973DBAA339}" destId="{99C77DAD-48F5-441A-8BDA-3E51607C8788}" srcOrd="0" destOrd="0" presId="urn:microsoft.com/office/officeart/2008/layout/VerticalAccentList"/>
    <dgm:cxn modelId="{CFAEC8BA-9B05-4CE7-AF46-7A22AACB7596}" type="presParOf" srcId="{96F55D85-31B6-4D54-9EA5-F7973DBAA339}" destId="{3C1657C4-45FA-4E82-92F0-A33E2D7A4456}" srcOrd="1" destOrd="0" presId="urn:microsoft.com/office/officeart/2008/layout/VerticalAccentList"/>
    <dgm:cxn modelId="{ED10BB15-B1C7-4B6B-91B9-CD1B1E939F0E}" type="presParOf" srcId="{96F55D85-31B6-4D54-9EA5-F7973DBAA339}" destId="{9D811538-E0E0-48D3-AFE1-DA361CEA67FA}" srcOrd="2" destOrd="0" presId="urn:microsoft.com/office/officeart/2008/layout/VerticalAccentList"/>
    <dgm:cxn modelId="{78E42BDD-E85E-410E-8692-B71E825F365B}" type="presParOf" srcId="{96F55D85-31B6-4D54-9EA5-F7973DBAA339}" destId="{DC2D40CC-1DC2-469A-B5AC-01242EAB5483}" srcOrd="3" destOrd="0" presId="urn:microsoft.com/office/officeart/2008/layout/VerticalAccentList"/>
    <dgm:cxn modelId="{CA57F4A8-D357-49B9-8599-F2E727D457A4}" type="presParOf" srcId="{96F55D85-31B6-4D54-9EA5-F7973DBAA339}" destId="{E1BE84B6-DA9F-48FF-AD52-DECC37287297}" srcOrd="4" destOrd="0" presId="urn:microsoft.com/office/officeart/2008/layout/VerticalAccentList"/>
    <dgm:cxn modelId="{BF62E68E-5724-4592-B940-E684659289A6}" type="presParOf" srcId="{96F55D85-31B6-4D54-9EA5-F7973DBAA339}" destId="{F4E6FBA7-E60E-410E-A17B-8C5BF3BE2CDD}" srcOrd="5" destOrd="0" presId="urn:microsoft.com/office/officeart/2008/layout/VerticalAccentList"/>
    <dgm:cxn modelId="{FB3A360E-22B0-4BBC-8387-196475781753}" type="presParOf" srcId="{96F55D85-31B6-4D54-9EA5-F7973DBAA339}" destId="{2714402A-721A-4BAB-8165-0C30A1EAFFD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0FBBC-43F9-494B-9B36-A4381F31137A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7883C2-DEAF-4E6D-88C2-C6268F0DA8A3}">
      <dgm:prSet custT="1"/>
      <dgm:spPr/>
      <dgm:t>
        <a:bodyPr/>
        <a:lstStyle/>
        <a:p>
          <a:r>
            <a:rPr lang="ru-RU" sz="1000" dirty="0"/>
            <a:t>      </a:t>
          </a:r>
          <a:r>
            <a:rPr lang="ru-RU" sz="1400" b="1" dirty="0"/>
            <a:t>Непроверенные работы сдаются на хранение руководителю школы. При проверке ошибки подчеркиваются. В эссе за курс общего среднего образования количество ошибок указывается отдельно</a:t>
          </a:r>
        </a:p>
      </dgm:t>
    </dgm:pt>
    <dgm:pt modelId="{3C93FDD1-B64D-4D9A-A16D-39135167D090}" type="parTrans" cxnId="{15D1437E-9045-4B3B-AB47-A1C50C9524E5}">
      <dgm:prSet/>
      <dgm:spPr/>
      <dgm:t>
        <a:bodyPr/>
        <a:lstStyle/>
        <a:p>
          <a:endParaRPr lang="ru-RU"/>
        </a:p>
      </dgm:t>
    </dgm:pt>
    <dgm:pt modelId="{2BE28908-03A2-4852-8DE9-9B5EC166B779}" type="sibTrans" cxnId="{15D1437E-9045-4B3B-AB47-A1C50C9524E5}">
      <dgm:prSet/>
      <dgm:spPr/>
      <dgm:t>
        <a:bodyPr/>
        <a:lstStyle/>
        <a:p>
          <a:endParaRPr lang="ru-RU"/>
        </a:p>
      </dgm:t>
    </dgm:pt>
    <dgm:pt modelId="{6B3231BA-0E53-4396-BFED-A9D91F1692C6}">
      <dgm:prSet custT="1"/>
      <dgm:spPr/>
      <dgm:t>
        <a:bodyPr/>
        <a:lstStyle/>
        <a:p>
          <a:r>
            <a:rPr lang="ru-RU" sz="1400" dirty="0"/>
            <a:t>      </a:t>
          </a:r>
          <a:r>
            <a:rPr lang="ru-RU" sz="1400" b="1" dirty="0"/>
            <a:t>На письменные работы по математике (алгебре), оцененные на "2" и "5", Комиссией школы даются рецензии</a:t>
          </a:r>
        </a:p>
      </dgm:t>
    </dgm:pt>
    <dgm:pt modelId="{19C4585D-FD54-4A9B-A80D-504A181B65F3}" type="parTrans" cxnId="{707E31C4-8AE1-47F6-82B7-919EA338CBF2}">
      <dgm:prSet/>
      <dgm:spPr/>
      <dgm:t>
        <a:bodyPr/>
        <a:lstStyle/>
        <a:p>
          <a:endParaRPr lang="ru-RU"/>
        </a:p>
      </dgm:t>
    </dgm:pt>
    <dgm:pt modelId="{174CB4D5-CE52-4609-BE06-0E63C54D423F}" type="sibTrans" cxnId="{707E31C4-8AE1-47F6-82B7-919EA338CBF2}">
      <dgm:prSet/>
      <dgm:spPr/>
      <dgm:t>
        <a:bodyPr/>
        <a:lstStyle/>
        <a:p>
          <a:endParaRPr lang="ru-RU"/>
        </a:p>
      </dgm:t>
    </dgm:pt>
    <dgm:pt modelId="{50F1EC2A-73DC-434F-B5F6-049DD08182C1}">
      <dgm:prSet custT="1"/>
      <dgm:spPr/>
      <dgm:t>
        <a:bodyPr/>
        <a:lstStyle/>
        <a:p>
          <a:r>
            <a:rPr lang="ru-RU" sz="1300" dirty="0"/>
            <a:t>      </a:t>
          </a:r>
          <a:r>
            <a:rPr lang="ru-RU" sz="1400" b="1" dirty="0"/>
            <a:t>В 9 и 11 классах работы проверяются согласно схеме выставления баллов</a:t>
          </a:r>
        </a:p>
      </dgm:t>
    </dgm:pt>
    <dgm:pt modelId="{163DF9F1-5B7C-40C4-945F-73D04E931D81}" type="parTrans" cxnId="{B47A35AF-B56B-4FB7-BB5E-C89F49769BBC}">
      <dgm:prSet/>
      <dgm:spPr/>
      <dgm:t>
        <a:bodyPr/>
        <a:lstStyle/>
        <a:p>
          <a:endParaRPr lang="ru-RU"/>
        </a:p>
      </dgm:t>
    </dgm:pt>
    <dgm:pt modelId="{D00A3DA0-7E49-4678-9C0B-236EAD123422}" type="sibTrans" cxnId="{B47A35AF-B56B-4FB7-BB5E-C89F49769BBC}">
      <dgm:prSet/>
      <dgm:spPr/>
      <dgm:t>
        <a:bodyPr/>
        <a:lstStyle/>
        <a:p>
          <a:endParaRPr lang="ru-RU"/>
        </a:p>
      </dgm:t>
    </dgm:pt>
    <dgm:pt modelId="{F89D3528-0743-47EA-9F12-D6EE970EBE63}">
      <dgm:prSet custT="1"/>
      <dgm:spPr/>
      <dgm:t>
        <a:bodyPr/>
        <a:lstStyle/>
        <a:p>
          <a:r>
            <a:rPr lang="ru-RU" sz="1400" b="1" dirty="0"/>
            <a:t>Письменные экзаменационные работы во всех классах организаций образования начинаются в 10 часов 00 минут утра по времени города Астана</a:t>
          </a:r>
        </a:p>
      </dgm:t>
    </dgm:pt>
    <dgm:pt modelId="{E02D7F33-CBC4-4314-8C6B-323AAA2A5437}" type="parTrans" cxnId="{BC9A94AA-FAA6-434F-9533-F58BB22D6AEB}">
      <dgm:prSet/>
      <dgm:spPr/>
      <dgm:t>
        <a:bodyPr/>
        <a:lstStyle/>
        <a:p>
          <a:endParaRPr lang="ru-RU"/>
        </a:p>
      </dgm:t>
    </dgm:pt>
    <dgm:pt modelId="{625CBE05-BA62-49A6-8B9E-3FA9783B16D4}" type="sibTrans" cxnId="{BC9A94AA-FAA6-434F-9533-F58BB22D6AEB}">
      <dgm:prSet/>
      <dgm:spPr/>
      <dgm:t>
        <a:bodyPr/>
        <a:lstStyle/>
        <a:p>
          <a:endParaRPr lang="ru-RU"/>
        </a:p>
      </dgm:t>
    </dgm:pt>
    <dgm:pt modelId="{0C8C788B-45A2-4375-9376-6385CFFC276D}" type="pres">
      <dgm:prSet presAssocID="{F290FBBC-43F9-494B-9B36-A4381F31137A}" presName="Name0" presStyleCnt="0">
        <dgm:presLayoutVars>
          <dgm:dir/>
          <dgm:resizeHandles val="exact"/>
        </dgm:presLayoutVars>
      </dgm:prSet>
      <dgm:spPr/>
    </dgm:pt>
    <dgm:pt modelId="{9433410B-4E44-4DEF-946E-B4F791925871}" type="pres">
      <dgm:prSet presAssocID="{6B3231BA-0E53-4396-BFED-A9D91F1692C6}" presName="node" presStyleLbl="node1" presStyleIdx="0" presStyleCnt="4" custScaleX="109018">
        <dgm:presLayoutVars>
          <dgm:bulletEnabled val="1"/>
        </dgm:presLayoutVars>
      </dgm:prSet>
      <dgm:spPr/>
    </dgm:pt>
    <dgm:pt modelId="{2BA93636-8496-4752-8D2B-083E52F5CC2A}" type="pres">
      <dgm:prSet presAssocID="{174CB4D5-CE52-4609-BE06-0E63C54D423F}" presName="sibTrans" presStyleLbl="sibTrans2D1" presStyleIdx="0" presStyleCnt="4"/>
      <dgm:spPr/>
    </dgm:pt>
    <dgm:pt modelId="{F5686A2A-CA50-465A-A43D-1659E26791E6}" type="pres">
      <dgm:prSet presAssocID="{174CB4D5-CE52-4609-BE06-0E63C54D423F}" presName="connectorText" presStyleLbl="sibTrans2D1" presStyleIdx="0" presStyleCnt="4"/>
      <dgm:spPr/>
    </dgm:pt>
    <dgm:pt modelId="{05514A10-832E-4644-A4AD-F95E761CF5BD}" type="pres">
      <dgm:prSet presAssocID="{557883C2-DEAF-4E6D-88C2-C6268F0DA8A3}" presName="node" presStyleLbl="node1" presStyleIdx="1" presStyleCnt="4" custScaleX="137086" custScaleY="125066">
        <dgm:presLayoutVars>
          <dgm:bulletEnabled val="1"/>
        </dgm:presLayoutVars>
      </dgm:prSet>
      <dgm:spPr/>
    </dgm:pt>
    <dgm:pt modelId="{F12B68A6-A108-4FB7-8CF3-ABE21760394B}" type="pres">
      <dgm:prSet presAssocID="{2BE28908-03A2-4852-8DE9-9B5EC166B779}" presName="sibTrans" presStyleLbl="sibTrans2D1" presStyleIdx="1" presStyleCnt="4"/>
      <dgm:spPr/>
    </dgm:pt>
    <dgm:pt modelId="{C49F5540-E50A-491B-83ED-5BC4FA2A53E4}" type="pres">
      <dgm:prSet presAssocID="{2BE28908-03A2-4852-8DE9-9B5EC166B779}" presName="connectorText" presStyleLbl="sibTrans2D1" presStyleIdx="1" presStyleCnt="4"/>
      <dgm:spPr/>
    </dgm:pt>
    <dgm:pt modelId="{4A83AA29-50BC-4BB5-8D2F-A168F5372AED}" type="pres">
      <dgm:prSet presAssocID="{50F1EC2A-73DC-434F-B5F6-049DD08182C1}" presName="node" presStyleLbl="node1" presStyleIdx="2" presStyleCnt="4">
        <dgm:presLayoutVars>
          <dgm:bulletEnabled val="1"/>
        </dgm:presLayoutVars>
      </dgm:prSet>
      <dgm:spPr/>
    </dgm:pt>
    <dgm:pt modelId="{A7CBF5D7-ACE7-4A00-B2BE-DE9EBFF31533}" type="pres">
      <dgm:prSet presAssocID="{D00A3DA0-7E49-4678-9C0B-236EAD123422}" presName="sibTrans" presStyleLbl="sibTrans2D1" presStyleIdx="2" presStyleCnt="4"/>
      <dgm:spPr/>
    </dgm:pt>
    <dgm:pt modelId="{A23FA99A-113E-4223-9B77-8938EE36AD6C}" type="pres">
      <dgm:prSet presAssocID="{D00A3DA0-7E49-4678-9C0B-236EAD123422}" presName="connectorText" presStyleLbl="sibTrans2D1" presStyleIdx="2" presStyleCnt="4"/>
      <dgm:spPr/>
    </dgm:pt>
    <dgm:pt modelId="{DB7A9E73-0901-4D99-8A17-9EE4F579ABA4}" type="pres">
      <dgm:prSet presAssocID="{F89D3528-0743-47EA-9F12-D6EE970EBE63}" presName="node" presStyleLbl="node1" presStyleIdx="3" presStyleCnt="4" custScaleX="117422" custScaleY="115887">
        <dgm:presLayoutVars>
          <dgm:bulletEnabled val="1"/>
        </dgm:presLayoutVars>
      </dgm:prSet>
      <dgm:spPr/>
    </dgm:pt>
    <dgm:pt modelId="{175B1C1E-BDCA-4E94-A8F8-2BE20092D847}" type="pres">
      <dgm:prSet presAssocID="{625CBE05-BA62-49A6-8B9E-3FA9783B16D4}" presName="sibTrans" presStyleLbl="sibTrans2D1" presStyleIdx="3" presStyleCnt="4"/>
      <dgm:spPr/>
    </dgm:pt>
    <dgm:pt modelId="{2936F2A3-0B62-4CE3-9CFB-A6F2B4596F2F}" type="pres">
      <dgm:prSet presAssocID="{625CBE05-BA62-49A6-8B9E-3FA9783B16D4}" presName="connectorText" presStyleLbl="sibTrans2D1" presStyleIdx="3" presStyleCnt="4"/>
      <dgm:spPr/>
    </dgm:pt>
  </dgm:ptLst>
  <dgm:cxnLst>
    <dgm:cxn modelId="{05321503-69E9-4BD7-9552-BB9763066B5C}" type="presOf" srcId="{6B3231BA-0E53-4396-BFED-A9D91F1692C6}" destId="{9433410B-4E44-4DEF-946E-B4F791925871}" srcOrd="0" destOrd="0" presId="urn:microsoft.com/office/officeart/2005/8/layout/cycle7"/>
    <dgm:cxn modelId="{8C64F408-5DD0-47FD-8323-A5B9D1B4D4D7}" type="presOf" srcId="{F89D3528-0743-47EA-9F12-D6EE970EBE63}" destId="{DB7A9E73-0901-4D99-8A17-9EE4F579ABA4}" srcOrd="0" destOrd="0" presId="urn:microsoft.com/office/officeart/2005/8/layout/cycle7"/>
    <dgm:cxn modelId="{F86D8832-BBCD-486A-AE32-B61256E1151B}" type="presOf" srcId="{2BE28908-03A2-4852-8DE9-9B5EC166B779}" destId="{F12B68A6-A108-4FB7-8CF3-ABE21760394B}" srcOrd="0" destOrd="0" presId="urn:microsoft.com/office/officeart/2005/8/layout/cycle7"/>
    <dgm:cxn modelId="{99325D3C-D24B-4F35-A131-9FCA95386DA4}" type="presOf" srcId="{625CBE05-BA62-49A6-8B9E-3FA9783B16D4}" destId="{175B1C1E-BDCA-4E94-A8F8-2BE20092D847}" srcOrd="0" destOrd="0" presId="urn:microsoft.com/office/officeart/2005/8/layout/cycle7"/>
    <dgm:cxn modelId="{D6D23F65-B2ED-40C4-868D-C7415F2559F3}" type="presOf" srcId="{174CB4D5-CE52-4609-BE06-0E63C54D423F}" destId="{F5686A2A-CA50-465A-A43D-1659E26791E6}" srcOrd="1" destOrd="0" presId="urn:microsoft.com/office/officeart/2005/8/layout/cycle7"/>
    <dgm:cxn modelId="{15D1437E-9045-4B3B-AB47-A1C50C9524E5}" srcId="{F290FBBC-43F9-494B-9B36-A4381F31137A}" destId="{557883C2-DEAF-4E6D-88C2-C6268F0DA8A3}" srcOrd="1" destOrd="0" parTransId="{3C93FDD1-B64D-4D9A-A16D-39135167D090}" sibTransId="{2BE28908-03A2-4852-8DE9-9B5EC166B779}"/>
    <dgm:cxn modelId="{4544F194-AEDD-4193-A1D5-B58BA1315E53}" type="presOf" srcId="{174CB4D5-CE52-4609-BE06-0E63C54D423F}" destId="{2BA93636-8496-4752-8D2B-083E52F5CC2A}" srcOrd="0" destOrd="0" presId="urn:microsoft.com/office/officeart/2005/8/layout/cycle7"/>
    <dgm:cxn modelId="{BC9A94AA-FAA6-434F-9533-F58BB22D6AEB}" srcId="{F290FBBC-43F9-494B-9B36-A4381F31137A}" destId="{F89D3528-0743-47EA-9F12-D6EE970EBE63}" srcOrd="3" destOrd="0" parTransId="{E02D7F33-CBC4-4314-8C6B-323AAA2A5437}" sibTransId="{625CBE05-BA62-49A6-8B9E-3FA9783B16D4}"/>
    <dgm:cxn modelId="{B47A35AF-B56B-4FB7-BB5E-C89F49769BBC}" srcId="{F290FBBC-43F9-494B-9B36-A4381F31137A}" destId="{50F1EC2A-73DC-434F-B5F6-049DD08182C1}" srcOrd="2" destOrd="0" parTransId="{163DF9F1-5B7C-40C4-945F-73D04E931D81}" sibTransId="{D00A3DA0-7E49-4678-9C0B-236EAD123422}"/>
    <dgm:cxn modelId="{B6565ABC-6A16-449D-B6A7-E67793EA114D}" type="presOf" srcId="{F290FBBC-43F9-494B-9B36-A4381F31137A}" destId="{0C8C788B-45A2-4375-9376-6385CFFC276D}" srcOrd="0" destOrd="0" presId="urn:microsoft.com/office/officeart/2005/8/layout/cycle7"/>
    <dgm:cxn modelId="{707E31C4-8AE1-47F6-82B7-919EA338CBF2}" srcId="{F290FBBC-43F9-494B-9B36-A4381F31137A}" destId="{6B3231BA-0E53-4396-BFED-A9D91F1692C6}" srcOrd="0" destOrd="0" parTransId="{19C4585D-FD54-4A9B-A80D-504A181B65F3}" sibTransId="{174CB4D5-CE52-4609-BE06-0E63C54D423F}"/>
    <dgm:cxn modelId="{D42815CB-487F-42AD-9F0F-F17BA5943E10}" type="presOf" srcId="{D00A3DA0-7E49-4678-9C0B-236EAD123422}" destId="{A7CBF5D7-ACE7-4A00-B2BE-DE9EBFF31533}" srcOrd="0" destOrd="0" presId="urn:microsoft.com/office/officeart/2005/8/layout/cycle7"/>
    <dgm:cxn modelId="{E25AC5D2-D198-4C3E-B447-DBC57590EBA4}" type="presOf" srcId="{2BE28908-03A2-4852-8DE9-9B5EC166B779}" destId="{C49F5540-E50A-491B-83ED-5BC4FA2A53E4}" srcOrd="1" destOrd="0" presId="urn:microsoft.com/office/officeart/2005/8/layout/cycle7"/>
    <dgm:cxn modelId="{4E2FA3DE-EDC2-4F00-A255-0B7B0A1A2725}" type="presOf" srcId="{625CBE05-BA62-49A6-8B9E-3FA9783B16D4}" destId="{2936F2A3-0B62-4CE3-9CFB-A6F2B4596F2F}" srcOrd="1" destOrd="0" presId="urn:microsoft.com/office/officeart/2005/8/layout/cycle7"/>
    <dgm:cxn modelId="{3F0DE7DF-83DC-4668-BBEB-BDF64673A255}" type="presOf" srcId="{557883C2-DEAF-4E6D-88C2-C6268F0DA8A3}" destId="{05514A10-832E-4644-A4AD-F95E761CF5BD}" srcOrd="0" destOrd="0" presId="urn:microsoft.com/office/officeart/2005/8/layout/cycle7"/>
    <dgm:cxn modelId="{0A4857EE-E07E-4D4A-AE5A-E1E2702CFA19}" type="presOf" srcId="{50F1EC2A-73DC-434F-B5F6-049DD08182C1}" destId="{4A83AA29-50BC-4BB5-8D2F-A168F5372AED}" srcOrd="0" destOrd="0" presId="urn:microsoft.com/office/officeart/2005/8/layout/cycle7"/>
    <dgm:cxn modelId="{860B4EFA-A061-47A1-8925-133B5EEAC63C}" type="presOf" srcId="{D00A3DA0-7E49-4678-9C0B-236EAD123422}" destId="{A23FA99A-113E-4223-9B77-8938EE36AD6C}" srcOrd="1" destOrd="0" presId="urn:microsoft.com/office/officeart/2005/8/layout/cycle7"/>
    <dgm:cxn modelId="{42F213F3-5D56-433C-A40F-571A4994D75F}" type="presParOf" srcId="{0C8C788B-45A2-4375-9376-6385CFFC276D}" destId="{9433410B-4E44-4DEF-946E-B4F791925871}" srcOrd="0" destOrd="0" presId="urn:microsoft.com/office/officeart/2005/8/layout/cycle7"/>
    <dgm:cxn modelId="{F938FDDA-5C47-411D-BA0A-3688D71967F0}" type="presParOf" srcId="{0C8C788B-45A2-4375-9376-6385CFFC276D}" destId="{2BA93636-8496-4752-8D2B-083E52F5CC2A}" srcOrd="1" destOrd="0" presId="urn:microsoft.com/office/officeart/2005/8/layout/cycle7"/>
    <dgm:cxn modelId="{39CDF85C-8286-47C5-90DE-D4838B8A9B53}" type="presParOf" srcId="{2BA93636-8496-4752-8D2B-083E52F5CC2A}" destId="{F5686A2A-CA50-465A-A43D-1659E26791E6}" srcOrd="0" destOrd="0" presId="urn:microsoft.com/office/officeart/2005/8/layout/cycle7"/>
    <dgm:cxn modelId="{BE5ADDB3-E12C-4714-A9DC-757C0CE642A4}" type="presParOf" srcId="{0C8C788B-45A2-4375-9376-6385CFFC276D}" destId="{05514A10-832E-4644-A4AD-F95E761CF5BD}" srcOrd="2" destOrd="0" presId="urn:microsoft.com/office/officeart/2005/8/layout/cycle7"/>
    <dgm:cxn modelId="{AD7CD4A2-EE99-4659-90BD-D87250115AB5}" type="presParOf" srcId="{0C8C788B-45A2-4375-9376-6385CFFC276D}" destId="{F12B68A6-A108-4FB7-8CF3-ABE21760394B}" srcOrd="3" destOrd="0" presId="urn:microsoft.com/office/officeart/2005/8/layout/cycle7"/>
    <dgm:cxn modelId="{017F597E-6620-448A-A5B1-E00DE94B9593}" type="presParOf" srcId="{F12B68A6-A108-4FB7-8CF3-ABE21760394B}" destId="{C49F5540-E50A-491B-83ED-5BC4FA2A53E4}" srcOrd="0" destOrd="0" presId="urn:microsoft.com/office/officeart/2005/8/layout/cycle7"/>
    <dgm:cxn modelId="{2CF035CB-C5C0-4A4B-993F-69E4B8722BDF}" type="presParOf" srcId="{0C8C788B-45A2-4375-9376-6385CFFC276D}" destId="{4A83AA29-50BC-4BB5-8D2F-A168F5372AED}" srcOrd="4" destOrd="0" presId="urn:microsoft.com/office/officeart/2005/8/layout/cycle7"/>
    <dgm:cxn modelId="{3AB99B8C-D6AD-470C-9F21-EF9C1847E649}" type="presParOf" srcId="{0C8C788B-45A2-4375-9376-6385CFFC276D}" destId="{A7CBF5D7-ACE7-4A00-B2BE-DE9EBFF31533}" srcOrd="5" destOrd="0" presId="urn:microsoft.com/office/officeart/2005/8/layout/cycle7"/>
    <dgm:cxn modelId="{BCE7A351-FF49-4D39-B20B-8DE0669F14B6}" type="presParOf" srcId="{A7CBF5D7-ACE7-4A00-B2BE-DE9EBFF31533}" destId="{A23FA99A-113E-4223-9B77-8938EE36AD6C}" srcOrd="0" destOrd="0" presId="urn:microsoft.com/office/officeart/2005/8/layout/cycle7"/>
    <dgm:cxn modelId="{124D88D7-7559-44BF-B17E-D6FC2C4A0EFD}" type="presParOf" srcId="{0C8C788B-45A2-4375-9376-6385CFFC276D}" destId="{DB7A9E73-0901-4D99-8A17-9EE4F579ABA4}" srcOrd="6" destOrd="0" presId="urn:microsoft.com/office/officeart/2005/8/layout/cycle7"/>
    <dgm:cxn modelId="{5793F6FE-B8E9-48A5-9C22-624C99493148}" type="presParOf" srcId="{0C8C788B-45A2-4375-9376-6385CFFC276D}" destId="{175B1C1E-BDCA-4E94-A8F8-2BE20092D847}" srcOrd="7" destOrd="0" presId="urn:microsoft.com/office/officeart/2005/8/layout/cycle7"/>
    <dgm:cxn modelId="{0DED9D01-7687-4C19-826C-6697701909F8}" type="presParOf" srcId="{175B1C1E-BDCA-4E94-A8F8-2BE20092D847}" destId="{2936F2A3-0B62-4CE3-9CFB-A6F2B4596F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0FBBC-43F9-494B-9B36-A4381F31137A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597B8B-8485-4069-8315-FA3FFF0287CA}">
      <dgm:prSet custT="1"/>
      <dgm:spPr/>
      <dgm:t>
        <a:bodyPr/>
        <a:lstStyle/>
        <a:p>
          <a:r>
            <a:rPr lang="ru-RU" sz="1400" b="1" dirty="0"/>
            <a:t>Количество и форма тестовых заданий, форма листа ответов для тестирования определяются спецификацией теста в разрезе каждого предмета, профиля и языка обучения. Спецификации итоговой аттестации разрабатываются АОО "НИШ"</a:t>
          </a:r>
        </a:p>
      </dgm:t>
    </dgm:pt>
    <dgm:pt modelId="{FB8D20CD-F28A-48D5-9B8C-1C2AD046289E}" type="parTrans" cxnId="{8D2CFABC-9BDE-4DEA-A055-52C8538D9B84}">
      <dgm:prSet/>
      <dgm:spPr/>
      <dgm:t>
        <a:bodyPr/>
        <a:lstStyle/>
        <a:p>
          <a:endParaRPr lang="ru-RU"/>
        </a:p>
      </dgm:t>
    </dgm:pt>
    <dgm:pt modelId="{EDA88F7E-026F-484E-9622-8E5B5B94031B}" type="sibTrans" cxnId="{8D2CFABC-9BDE-4DEA-A055-52C8538D9B84}">
      <dgm:prSet/>
      <dgm:spPr/>
      <dgm:t>
        <a:bodyPr/>
        <a:lstStyle/>
        <a:p>
          <a:endParaRPr lang="ru-RU"/>
        </a:p>
      </dgm:t>
    </dgm:pt>
    <dgm:pt modelId="{73320A83-A923-478F-B9A7-32CB90C1B5F6}">
      <dgm:prSet custT="1"/>
      <dgm:spPr/>
      <dgm:t>
        <a:bodyPr/>
        <a:lstStyle/>
        <a:p>
          <a:r>
            <a:rPr lang="ru-RU" sz="1400" b="1" dirty="0"/>
            <a:t>После проведения итоговой аттестации по предмету в 9 и 11 классах Комиссия выставляет обучающимся баллы и экзаменационные оценки, вносит их в бумажный и электронный Протокол экзамена за курс обучения на уровне основного среднего, общего среднего образования по форме согласно приложению 3 </a:t>
          </a:r>
          <a:r>
            <a:rPr lang="ru-RU" sz="1000" b="1" dirty="0"/>
            <a:t>(Приказ МОН РК от 18 марта 2008 года № 125 (с изменениями и дополнениями </a:t>
          </a:r>
          <a:r>
            <a:rPr lang="ru-RU" sz="1000" b="1" dirty="0">
              <a:solidFill>
                <a:schemeClr val="bg1"/>
              </a:solidFill>
            </a:rPr>
            <a:t>от 29 октября 2024 года № 321)</a:t>
          </a:r>
        </a:p>
      </dgm:t>
    </dgm:pt>
    <dgm:pt modelId="{29B695B5-2478-4839-B65A-FBAB947E2E11}" type="parTrans" cxnId="{4209A939-6833-445A-A916-003B099AC15F}">
      <dgm:prSet/>
      <dgm:spPr/>
      <dgm:t>
        <a:bodyPr/>
        <a:lstStyle/>
        <a:p>
          <a:endParaRPr lang="ru-RU"/>
        </a:p>
      </dgm:t>
    </dgm:pt>
    <dgm:pt modelId="{595E8FF7-C1A1-45DA-B24C-3FA469E94499}" type="sibTrans" cxnId="{4209A939-6833-445A-A916-003B099AC15F}">
      <dgm:prSet/>
      <dgm:spPr/>
      <dgm:t>
        <a:bodyPr/>
        <a:lstStyle/>
        <a:p>
          <a:endParaRPr lang="ru-RU"/>
        </a:p>
      </dgm:t>
    </dgm:pt>
    <dgm:pt modelId="{B2E64896-4649-43A3-A739-88C5290226EF}">
      <dgm:prSet custT="1"/>
      <dgm:spPr/>
      <dgm:t>
        <a:bodyPr/>
        <a:lstStyle/>
        <a:p>
          <a:r>
            <a:rPr lang="ru-RU" sz="1400" b="1" dirty="0"/>
            <a:t>      Результаты итоговой аттестации обучающихся 9 и 11 классов по предметам в виде баллов выставляются в журнал (бумажный/электронный) и переводятся по шкале перевода баллов экзамена в экзаменационные оценки согласно приложению 4 </a:t>
          </a:r>
          <a:r>
            <a:rPr lang="ru-RU" sz="900" b="1" dirty="0"/>
            <a:t>(Приказ МОН РК от 18 марта 2008 года № 125 (с изменениями и дополнениями </a:t>
          </a:r>
          <a:r>
            <a:rPr lang="ru-RU" sz="900" b="1" dirty="0">
              <a:solidFill>
                <a:schemeClr val="bg1"/>
              </a:solidFill>
            </a:rPr>
            <a:t>от 29 октября 2024 года № 321</a:t>
          </a:r>
          <a:r>
            <a:rPr lang="ru-RU" sz="900" b="1" dirty="0"/>
            <a:t>) </a:t>
          </a:r>
        </a:p>
      </dgm:t>
    </dgm:pt>
    <dgm:pt modelId="{947E9312-D4A3-4735-93D2-ED3B8608CFB7}" type="parTrans" cxnId="{D5B8690B-9859-40FE-9E78-266C6BCE1066}">
      <dgm:prSet/>
      <dgm:spPr/>
      <dgm:t>
        <a:bodyPr/>
        <a:lstStyle/>
        <a:p>
          <a:endParaRPr lang="ru-RU"/>
        </a:p>
      </dgm:t>
    </dgm:pt>
    <dgm:pt modelId="{E1F6C78E-D393-45BE-8FD2-E792DC91ABE2}" type="sibTrans" cxnId="{D5B8690B-9859-40FE-9E78-266C6BCE1066}">
      <dgm:prSet/>
      <dgm:spPr/>
      <dgm:t>
        <a:bodyPr/>
        <a:lstStyle/>
        <a:p>
          <a:endParaRPr lang="ru-RU"/>
        </a:p>
      </dgm:t>
    </dgm:pt>
    <dgm:pt modelId="{20CC26D0-C40C-4BEE-B2AA-7758512F0D59}">
      <dgm:prSet custT="1"/>
      <dgm:spPr/>
      <dgm:t>
        <a:bodyPr/>
        <a:lstStyle/>
        <a:p>
          <a:r>
            <a:rPr lang="ru-RU" sz="1400" b="1" dirty="0"/>
            <a:t>При выставлении итоговой оценки обучающимся, находившимся на лечении в лечебном учреждении, где были организованы учебные занятия, учитываются четвертные (полугодовые) и годовые оценки, полученные ими в школе (классе или группе) при лечебном учреждении</a:t>
          </a:r>
        </a:p>
      </dgm:t>
    </dgm:pt>
    <dgm:pt modelId="{CF0EC3BC-C4D9-40CC-87A1-9BD0840042EE}" type="parTrans" cxnId="{7D748C62-18B3-4751-AD3B-EEEEAB5C4C64}">
      <dgm:prSet/>
      <dgm:spPr/>
      <dgm:t>
        <a:bodyPr/>
        <a:lstStyle/>
        <a:p>
          <a:endParaRPr lang="ru-RU"/>
        </a:p>
      </dgm:t>
    </dgm:pt>
    <dgm:pt modelId="{4316CDC1-7A91-45AB-9A96-D84CB860F97B}" type="sibTrans" cxnId="{7D748C62-18B3-4751-AD3B-EEEEAB5C4C64}">
      <dgm:prSet/>
      <dgm:spPr/>
      <dgm:t>
        <a:bodyPr/>
        <a:lstStyle/>
        <a:p>
          <a:endParaRPr lang="ru-RU"/>
        </a:p>
      </dgm:t>
    </dgm:pt>
    <dgm:pt modelId="{472CA902-325E-40D3-87CF-EA0BE662EAE0}">
      <dgm:prSet custT="1"/>
      <dgm:spPr/>
      <dgm:t>
        <a:bodyPr/>
        <a:lstStyle/>
        <a:p>
          <a:r>
            <a:rPr lang="ru-RU" sz="1400" b="1" dirty="0"/>
            <a:t>На основании письменного заявления обучающийся в присутствии члена Комиссии школы ознакамливается с результатами проверки своей письменной работы</a:t>
          </a:r>
        </a:p>
      </dgm:t>
    </dgm:pt>
    <dgm:pt modelId="{075911A9-33E9-4619-88A1-CBFD0BF424FD}" type="parTrans" cxnId="{65428598-7579-42F9-8CE3-CCA39AAD5F87}">
      <dgm:prSet/>
      <dgm:spPr/>
      <dgm:t>
        <a:bodyPr/>
        <a:lstStyle/>
        <a:p>
          <a:endParaRPr lang="ru-RU"/>
        </a:p>
      </dgm:t>
    </dgm:pt>
    <dgm:pt modelId="{4AFA4EDF-4E8D-4A7B-9734-A501029F7F9F}" type="sibTrans" cxnId="{65428598-7579-42F9-8CE3-CCA39AAD5F87}">
      <dgm:prSet/>
      <dgm:spPr/>
      <dgm:t>
        <a:bodyPr/>
        <a:lstStyle/>
        <a:p>
          <a:endParaRPr lang="ru-RU"/>
        </a:p>
      </dgm:t>
    </dgm:pt>
    <dgm:pt modelId="{0C8C788B-45A2-4375-9376-6385CFFC276D}" type="pres">
      <dgm:prSet presAssocID="{F290FBBC-43F9-494B-9B36-A4381F31137A}" presName="Name0" presStyleCnt="0">
        <dgm:presLayoutVars>
          <dgm:dir/>
          <dgm:resizeHandles val="exact"/>
        </dgm:presLayoutVars>
      </dgm:prSet>
      <dgm:spPr/>
    </dgm:pt>
    <dgm:pt modelId="{4BC13B30-7E91-47C2-BEC3-FCF1AA8A4755}" type="pres">
      <dgm:prSet presAssocID="{73320A83-A923-478F-B9A7-32CB90C1B5F6}" presName="node" presStyleLbl="node1" presStyleIdx="0" presStyleCnt="5" custScaleX="260613" custScaleY="196380" custRadScaleRad="72988" custRadScaleInc="1569">
        <dgm:presLayoutVars>
          <dgm:bulletEnabled val="1"/>
        </dgm:presLayoutVars>
      </dgm:prSet>
      <dgm:spPr/>
    </dgm:pt>
    <dgm:pt modelId="{19441DA4-5ED5-40B9-8113-2521E063335A}" type="pres">
      <dgm:prSet presAssocID="{595E8FF7-C1A1-45DA-B24C-3FA469E94499}" presName="sibTrans" presStyleLbl="sibTrans2D1" presStyleIdx="0" presStyleCnt="5"/>
      <dgm:spPr/>
    </dgm:pt>
    <dgm:pt modelId="{6487433E-7294-4217-A38E-181824C965CE}" type="pres">
      <dgm:prSet presAssocID="{595E8FF7-C1A1-45DA-B24C-3FA469E94499}" presName="connectorText" presStyleLbl="sibTrans2D1" presStyleIdx="0" presStyleCnt="5"/>
      <dgm:spPr/>
    </dgm:pt>
    <dgm:pt modelId="{6B27413C-2FAD-4452-84E6-07A361FDF523}" type="pres">
      <dgm:prSet presAssocID="{E5597B8B-8485-4069-8315-FA3FFF0287CA}" presName="node" presStyleLbl="node1" presStyleIdx="1" presStyleCnt="5" custScaleX="217233" custScaleY="140465" custRadScaleRad="98688" custRadScaleInc="48981">
        <dgm:presLayoutVars>
          <dgm:bulletEnabled val="1"/>
        </dgm:presLayoutVars>
      </dgm:prSet>
      <dgm:spPr/>
    </dgm:pt>
    <dgm:pt modelId="{B44FDA6E-5879-418B-8D20-4F4375004DE5}" type="pres">
      <dgm:prSet presAssocID="{EDA88F7E-026F-484E-9622-8E5B5B94031B}" presName="sibTrans" presStyleLbl="sibTrans2D1" presStyleIdx="1" presStyleCnt="5"/>
      <dgm:spPr/>
    </dgm:pt>
    <dgm:pt modelId="{D3F4D09F-C8F6-419B-9247-274AEFEE3BF9}" type="pres">
      <dgm:prSet presAssocID="{EDA88F7E-026F-484E-9622-8E5B5B94031B}" presName="connectorText" presStyleLbl="sibTrans2D1" presStyleIdx="1" presStyleCnt="5"/>
      <dgm:spPr/>
    </dgm:pt>
    <dgm:pt modelId="{31E64EF5-A422-4438-9471-1A08505113BB}" type="pres">
      <dgm:prSet presAssocID="{B2E64896-4649-43A3-A739-88C5290226EF}" presName="node" presStyleLbl="node1" presStyleIdx="2" presStyleCnt="5" custScaleX="228948" custScaleY="141948" custRadScaleRad="121917" custRadScaleInc="-52598">
        <dgm:presLayoutVars>
          <dgm:bulletEnabled val="1"/>
        </dgm:presLayoutVars>
      </dgm:prSet>
      <dgm:spPr/>
    </dgm:pt>
    <dgm:pt modelId="{6D0AEAB4-56F9-4779-A381-6F3913892F7B}" type="pres">
      <dgm:prSet presAssocID="{E1F6C78E-D393-45BE-8FD2-E792DC91ABE2}" presName="sibTrans" presStyleLbl="sibTrans2D1" presStyleIdx="2" presStyleCnt="5"/>
      <dgm:spPr/>
    </dgm:pt>
    <dgm:pt modelId="{16C5908E-43F3-41A2-BC87-D8D4C8F5CD45}" type="pres">
      <dgm:prSet presAssocID="{E1F6C78E-D393-45BE-8FD2-E792DC91ABE2}" presName="connectorText" presStyleLbl="sibTrans2D1" presStyleIdx="2" presStyleCnt="5"/>
      <dgm:spPr/>
    </dgm:pt>
    <dgm:pt modelId="{69AA4BE7-10E9-48C9-8BF2-54ADAC052D7A}" type="pres">
      <dgm:prSet presAssocID="{472CA902-325E-40D3-87CF-EA0BE662EAE0}" presName="node" presStyleLbl="node1" presStyleIdx="3" presStyleCnt="5" custScaleX="167620" custScaleY="146880" custRadScaleRad="123755" custRadScaleInc="52426">
        <dgm:presLayoutVars>
          <dgm:bulletEnabled val="1"/>
        </dgm:presLayoutVars>
      </dgm:prSet>
      <dgm:spPr/>
    </dgm:pt>
    <dgm:pt modelId="{6E3642DA-1EFD-4F17-9A7B-FD6CD9BC542F}" type="pres">
      <dgm:prSet presAssocID="{4AFA4EDF-4E8D-4A7B-9734-A501029F7F9F}" presName="sibTrans" presStyleLbl="sibTrans2D1" presStyleIdx="3" presStyleCnt="5"/>
      <dgm:spPr/>
    </dgm:pt>
    <dgm:pt modelId="{1F4CEC87-B6B0-460E-BECB-86F90D8D200E}" type="pres">
      <dgm:prSet presAssocID="{4AFA4EDF-4E8D-4A7B-9734-A501029F7F9F}" presName="connectorText" presStyleLbl="sibTrans2D1" presStyleIdx="3" presStyleCnt="5"/>
      <dgm:spPr/>
    </dgm:pt>
    <dgm:pt modelId="{700B715F-233B-4723-9706-F2BC2C308C1D}" type="pres">
      <dgm:prSet presAssocID="{20CC26D0-C40C-4BEE-B2AA-7758512F0D59}" presName="node" presStyleLbl="node1" presStyleIdx="4" presStyleCnt="5" custScaleX="211327" custScaleY="159433" custRadScaleRad="99341" custRadScaleInc="-48466">
        <dgm:presLayoutVars>
          <dgm:bulletEnabled val="1"/>
        </dgm:presLayoutVars>
      </dgm:prSet>
      <dgm:spPr/>
    </dgm:pt>
    <dgm:pt modelId="{DC9FFDE0-BD0C-47D9-A5E4-ABB532F5F105}" type="pres">
      <dgm:prSet presAssocID="{4316CDC1-7A91-45AB-9A96-D84CB860F97B}" presName="sibTrans" presStyleLbl="sibTrans2D1" presStyleIdx="4" presStyleCnt="5"/>
      <dgm:spPr/>
    </dgm:pt>
    <dgm:pt modelId="{1A6D2B69-EEFB-4668-AC54-9F12A489E620}" type="pres">
      <dgm:prSet presAssocID="{4316CDC1-7A91-45AB-9A96-D84CB860F97B}" presName="connectorText" presStyleLbl="sibTrans2D1" presStyleIdx="4" presStyleCnt="5"/>
      <dgm:spPr/>
    </dgm:pt>
  </dgm:ptLst>
  <dgm:cxnLst>
    <dgm:cxn modelId="{D5B8690B-9859-40FE-9E78-266C6BCE1066}" srcId="{F290FBBC-43F9-494B-9B36-A4381F31137A}" destId="{B2E64896-4649-43A3-A739-88C5290226EF}" srcOrd="2" destOrd="0" parTransId="{947E9312-D4A3-4735-93D2-ED3B8608CFB7}" sibTransId="{E1F6C78E-D393-45BE-8FD2-E792DC91ABE2}"/>
    <dgm:cxn modelId="{6D124F2E-90E1-4147-9AD0-CB48936E26FC}" type="presOf" srcId="{20CC26D0-C40C-4BEE-B2AA-7758512F0D59}" destId="{700B715F-233B-4723-9706-F2BC2C308C1D}" srcOrd="0" destOrd="0" presId="urn:microsoft.com/office/officeart/2005/8/layout/cycle7"/>
    <dgm:cxn modelId="{4209A939-6833-445A-A916-003B099AC15F}" srcId="{F290FBBC-43F9-494B-9B36-A4381F31137A}" destId="{73320A83-A923-478F-B9A7-32CB90C1B5F6}" srcOrd="0" destOrd="0" parTransId="{29B695B5-2478-4839-B65A-FBAB947E2E11}" sibTransId="{595E8FF7-C1A1-45DA-B24C-3FA469E94499}"/>
    <dgm:cxn modelId="{7C26283E-BDD4-416D-A0EA-5079078EA68F}" type="presOf" srcId="{E1F6C78E-D393-45BE-8FD2-E792DC91ABE2}" destId="{6D0AEAB4-56F9-4779-A381-6F3913892F7B}" srcOrd="0" destOrd="0" presId="urn:microsoft.com/office/officeart/2005/8/layout/cycle7"/>
    <dgm:cxn modelId="{52220461-6528-44AB-8B08-D43783C4A55C}" type="presOf" srcId="{595E8FF7-C1A1-45DA-B24C-3FA469E94499}" destId="{6487433E-7294-4217-A38E-181824C965CE}" srcOrd="1" destOrd="0" presId="urn:microsoft.com/office/officeart/2005/8/layout/cycle7"/>
    <dgm:cxn modelId="{7D748C62-18B3-4751-AD3B-EEEEAB5C4C64}" srcId="{F290FBBC-43F9-494B-9B36-A4381F31137A}" destId="{20CC26D0-C40C-4BEE-B2AA-7758512F0D59}" srcOrd="4" destOrd="0" parTransId="{CF0EC3BC-C4D9-40CC-87A1-9BD0840042EE}" sibTransId="{4316CDC1-7A91-45AB-9A96-D84CB860F97B}"/>
    <dgm:cxn modelId="{48A2C047-AA6E-4E84-85F7-1C1B68A460A4}" type="presOf" srcId="{73320A83-A923-478F-B9A7-32CB90C1B5F6}" destId="{4BC13B30-7E91-47C2-BEC3-FCF1AA8A4755}" srcOrd="0" destOrd="0" presId="urn:microsoft.com/office/officeart/2005/8/layout/cycle7"/>
    <dgm:cxn modelId="{7E905157-8A33-4F64-9583-2902CF6D4215}" type="presOf" srcId="{B2E64896-4649-43A3-A739-88C5290226EF}" destId="{31E64EF5-A422-4438-9471-1A08505113BB}" srcOrd="0" destOrd="0" presId="urn:microsoft.com/office/officeart/2005/8/layout/cycle7"/>
    <dgm:cxn modelId="{8BD7C677-8D2C-4F5F-AB10-E04875A2F7B7}" type="presOf" srcId="{EDA88F7E-026F-484E-9622-8E5B5B94031B}" destId="{D3F4D09F-C8F6-419B-9247-274AEFEE3BF9}" srcOrd="1" destOrd="0" presId="urn:microsoft.com/office/officeart/2005/8/layout/cycle7"/>
    <dgm:cxn modelId="{327B1058-57C5-472D-AA53-407088155514}" type="presOf" srcId="{4316CDC1-7A91-45AB-9A96-D84CB860F97B}" destId="{DC9FFDE0-BD0C-47D9-A5E4-ABB532F5F105}" srcOrd="0" destOrd="0" presId="urn:microsoft.com/office/officeart/2005/8/layout/cycle7"/>
    <dgm:cxn modelId="{B4BAF17B-BF53-4621-8F2F-BA0BB3FB6E3F}" type="presOf" srcId="{4AFA4EDF-4E8D-4A7B-9734-A501029F7F9F}" destId="{1F4CEC87-B6B0-460E-BECB-86F90D8D200E}" srcOrd="1" destOrd="0" presId="urn:microsoft.com/office/officeart/2005/8/layout/cycle7"/>
    <dgm:cxn modelId="{DE5C9A8B-9EA7-42ED-B0B9-B2D15F3A438E}" type="presOf" srcId="{4AFA4EDF-4E8D-4A7B-9734-A501029F7F9F}" destId="{6E3642DA-1EFD-4F17-9A7B-FD6CD9BC542F}" srcOrd="0" destOrd="0" presId="urn:microsoft.com/office/officeart/2005/8/layout/cycle7"/>
    <dgm:cxn modelId="{A96CC792-82C7-4D64-A359-2F44156374D2}" type="presOf" srcId="{E5597B8B-8485-4069-8315-FA3FFF0287CA}" destId="{6B27413C-2FAD-4452-84E6-07A361FDF523}" srcOrd="0" destOrd="0" presId="urn:microsoft.com/office/officeart/2005/8/layout/cycle7"/>
    <dgm:cxn modelId="{65428598-7579-42F9-8CE3-CCA39AAD5F87}" srcId="{F290FBBC-43F9-494B-9B36-A4381F31137A}" destId="{472CA902-325E-40D3-87CF-EA0BE662EAE0}" srcOrd="3" destOrd="0" parTransId="{075911A9-33E9-4619-88A1-CBFD0BF424FD}" sibTransId="{4AFA4EDF-4E8D-4A7B-9734-A501029F7F9F}"/>
    <dgm:cxn modelId="{06AA239D-E27A-4A0E-B388-CC0EE900D2EA}" type="presOf" srcId="{595E8FF7-C1A1-45DA-B24C-3FA469E94499}" destId="{19441DA4-5ED5-40B9-8113-2521E063335A}" srcOrd="0" destOrd="0" presId="urn:microsoft.com/office/officeart/2005/8/layout/cycle7"/>
    <dgm:cxn modelId="{8D2CFABC-9BDE-4DEA-A055-52C8538D9B84}" srcId="{F290FBBC-43F9-494B-9B36-A4381F31137A}" destId="{E5597B8B-8485-4069-8315-FA3FFF0287CA}" srcOrd="1" destOrd="0" parTransId="{FB8D20CD-F28A-48D5-9B8C-1C2AD046289E}" sibTransId="{EDA88F7E-026F-484E-9622-8E5B5B94031B}"/>
    <dgm:cxn modelId="{DF648DBD-570A-49AD-A8CC-CE89E2C706D2}" type="presOf" srcId="{4316CDC1-7A91-45AB-9A96-D84CB860F97B}" destId="{1A6D2B69-EEFB-4668-AC54-9F12A489E620}" srcOrd="1" destOrd="0" presId="urn:microsoft.com/office/officeart/2005/8/layout/cycle7"/>
    <dgm:cxn modelId="{BE3FC9C4-3276-4551-B983-97362C0475B2}" type="presOf" srcId="{F290FBBC-43F9-494B-9B36-A4381F31137A}" destId="{0C8C788B-45A2-4375-9376-6385CFFC276D}" srcOrd="0" destOrd="0" presId="urn:microsoft.com/office/officeart/2005/8/layout/cycle7"/>
    <dgm:cxn modelId="{844094D4-0DBB-4276-B59B-592398C643F1}" type="presOf" srcId="{472CA902-325E-40D3-87CF-EA0BE662EAE0}" destId="{69AA4BE7-10E9-48C9-8BF2-54ADAC052D7A}" srcOrd="0" destOrd="0" presId="urn:microsoft.com/office/officeart/2005/8/layout/cycle7"/>
    <dgm:cxn modelId="{9E6A48DB-4D75-496B-9E5D-EF314BD3DA4F}" type="presOf" srcId="{E1F6C78E-D393-45BE-8FD2-E792DC91ABE2}" destId="{16C5908E-43F3-41A2-BC87-D8D4C8F5CD45}" srcOrd="1" destOrd="0" presId="urn:microsoft.com/office/officeart/2005/8/layout/cycle7"/>
    <dgm:cxn modelId="{8E1B48DE-7AE7-41A7-A430-0ACBA12627EA}" type="presOf" srcId="{EDA88F7E-026F-484E-9622-8E5B5B94031B}" destId="{B44FDA6E-5879-418B-8D20-4F4375004DE5}" srcOrd="0" destOrd="0" presId="urn:microsoft.com/office/officeart/2005/8/layout/cycle7"/>
    <dgm:cxn modelId="{BB8D90F0-73BE-4801-A943-7109FD958617}" type="presParOf" srcId="{0C8C788B-45A2-4375-9376-6385CFFC276D}" destId="{4BC13B30-7E91-47C2-BEC3-FCF1AA8A4755}" srcOrd="0" destOrd="0" presId="urn:microsoft.com/office/officeart/2005/8/layout/cycle7"/>
    <dgm:cxn modelId="{08FDED92-74B4-4B88-9088-C69A52B89A07}" type="presParOf" srcId="{0C8C788B-45A2-4375-9376-6385CFFC276D}" destId="{19441DA4-5ED5-40B9-8113-2521E063335A}" srcOrd="1" destOrd="0" presId="urn:microsoft.com/office/officeart/2005/8/layout/cycle7"/>
    <dgm:cxn modelId="{EB5EFDBF-F69B-4B17-AD33-6DB56951F885}" type="presParOf" srcId="{19441DA4-5ED5-40B9-8113-2521E063335A}" destId="{6487433E-7294-4217-A38E-181824C965CE}" srcOrd="0" destOrd="0" presId="urn:microsoft.com/office/officeart/2005/8/layout/cycle7"/>
    <dgm:cxn modelId="{10350A25-59FA-4AA6-9219-08FDC99D199C}" type="presParOf" srcId="{0C8C788B-45A2-4375-9376-6385CFFC276D}" destId="{6B27413C-2FAD-4452-84E6-07A361FDF523}" srcOrd="2" destOrd="0" presId="urn:microsoft.com/office/officeart/2005/8/layout/cycle7"/>
    <dgm:cxn modelId="{AA40C684-8DAF-4692-A3AE-52D172F8E13F}" type="presParOf" srcId="{0C8C788B-45A2-4375-9376-6385CFFC276D}" destId="{B44FDA6E-5879-418B-8D20-4F4375004DE5}" srcOrd="3" destOrd="0" presId="urn:microsoft.com/office/officeart/2005/8/layout/cycle7"/>
    <dgm:cxn modelId="{A81D6A49-E204-4AC6-B5CA-888279D80A11}" type="presParOf" srcId="{B44FDA6E-5879-418B-8D20-4F4375004DE5}" destId="{D3F4D09F-C8F6-419B-9247-274AEFEE3BF9}" srcOrd="0" destOrd="0" presId="urn:microsoft.com/office/officeart/2005/8/layout/cycle7"/>
    <dgm:cxn modelId="{01AE2630-2987-435E-8B11-746943FADCA0}" type="presParOf" srcId="{0C8C788B-45A2-4375-9376-6385CFFC276D}" destId="{31E64EF5-A422-4438-9471-1A08505113BB}" srcOrd="4" destOrd="0" presId="urn:microsoft.com/office/officeart/2005/8/layout/cycle7"/>
    <dgm:cxn modelId="{A671E376-637E-4257-BE6B-44BD357A8D99}" type="presParOf" srcId="{0C8C788B-45A2-4375-9376-6385CFFC276D}" destId="{6D0AEAB4-56F9-4779-A381-6F3913892F7B}" srcOrd="5" destOrd="0" presId="urn:microsoft.com/office/officeart/2005/8/layout/cycle7"/>
    <dgm:cxn modelId="{486ABDC5-C912-45AC-AFAA-D624CAA0B444}" type="presParOf" srcId="{6D0AEAB4-56F9-4779-A381-6F3913892F7B}" destId="{16C5908E-43F3-41A2-BC87-D8D4C8F5CD45}" srcOrd="0" destOrd="0" presId="urn:microsoft.com/office/officeart/2005/8/layout/cycle7"/>
    <dgm:cxn modelId="{5FBB8570-22E3-4598-8475-31A7575A9A42}" type="presParOf" srcId="{0C8C788B-45A2-4375-9376-6385CFFC276D}" destId="{69AA4BE7-10E9-48C9-8BF2-54ADAC052D7A}" srcOrd="6" destOrd="0" presId="urn:microsoft.com/office/officeart/2005/8/layout/cycle7"/>
    <dgm:cxn modelId="{A240BF7B-2578-4298-B254-60610463CBA8}" type="presParOf" srcId="{0C8C788B-45A2-4375-9376-6385CFFC276D}" destId="{6E3642DA-1EFD-4F17-9A7B-FD6CD9BC542F}" srcOrd="7" destOrd="0" presId="urn:microsoft.com/office/officeart/2005/8/layout/cycle7"/>
    <dgm:cxn modelId="{A31E6193-19FF-49E8-84A7-7D53328F51FC}" type="presParOf" srcId="{6E3642DA-1EFD-4F17-9A7B-FD6CD9BC542F}" destId="{1F4CEC87-B6B0-460E-BECB-86F90D8D200E}" srcOrd="0" destOrd="0" presId="urn:microsoft.com/office/officeart/2005/8/layout/cycle7"/>
    <dgm:cxn modelId="{DDE6161E-D88E-4D37-9725-BA1C921B2C95}" type="presParOf" srcId="{0C8C788B-45A2-4375-9376-6385CFFC276D}" destId="{700B715F-233B-4723-9706-F2BC2C308C1D}" srcOrd="8" destOrd="0" presId="urn:microsoft.com/office/officeart/2005/8/layout/cycle7"/>
    <dgm:cxn modelId="{7B3933DE-1B93-42A7-9FCB-11907D2703D0}" type="presParOf" srcId="{0C8C788B-45A2-4375-9376-6385CFFC276D}" destId="{DC9FFDE0-BD0C-47D9-A5E4-ABB532F5F105}" srcOrd="9" destOrd="0" presId="urn:microsoft.com/office/officeart/2005/8/layout/cycle7"/>
    <dgm:cxn modelId="{EF8D218C-48D2-4739-B17C-48AC022C0B82}" type="presParOf" srcId="{DC9FFDE0-BD0C-47D9-A5E4-ABB532F5F105}" destId="{1A6D2B69-EEFB-4668-AC54-9F12A489E6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9895-16DB-4F2E-B94A-D37ED74236B6}">
      <dsp:nvSpPr>
        <dsp:cNvPr id="0" name=""/>
        <dsp:cNvSpPr/>
      </dsp:nvSpPr>
      <dsp:spPr>
        <a:xfrm>
          <a:off x="0" y="104855"/>
          <a:ext cx="11458246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62ED3-6425-4CAE-912A-72CB83A8FD14}">
      <dsp:nvSpPr>
        <dsp:cNvPr id="0" name=""/>
        <dsp:cNvSpPr/>
      </dsp:nvSpPr>
      <dsp:spPr>
        <a:xfrm>
          <a:off x="258080" y="128045"/>
          <a:ext cx="10898640" cy="14339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166" tIns="0" rIns="303166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В 9 классе на выполнение письменных работ отводится 2 астрономических часа, на математику (алгебру) (письменно) – 3 астрономических часа (в специализированных школах физико-математического направления – 4 часа)</a:t>
          </a:r>
          <a:r>
            <a:rPr lang="kk-KZ" sz="1600" b="1" kern="1200" dirty="0">
              <a:solidFill>
                <a:srgbClr val="002060"/>
              </a:solidFill>
            </a:rPr>
            <a:t>;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28081" y="198046"/>
        <a:ext cx="10758638" cy="1293983"/>
      </dsp:txXfrm>
    </dsp:sp>
    <dsp:sp modelId="{10DA5D53-4B15-4545-8E07-78FBDAD57499}">
      <dsp:nvSpPr>
        <dsp:cNvPr id="0" name=""/>
        <dsp:cNvSpPr/>
      </dsp:nvSpPr>
      <dsp:spPr>
        <a:xfrm>
          <a:off x="0" y="2560897"/>
          <a:ext cx="11458246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AF966-579F-48FF-A215-18145B41EDE6}">
      <dsp:nvSpPr>
        <dsp:cNvPr id="0" name=""/>
        <dsp:cNvSpPr/>
      </dsp:nvSpPr>
      <dsp:spPr>
        <a:xfrm>
          <a:off x="243139" y="1789124"/>
          <a:ext cx="10945687" cy="1063799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166" tIns="0" rIns="303166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     </a:t>
          </a:r>
          <a:r>
            <a:rPr lang="ru-RU" sz="1600" b="1" kern="1200" dirty="0">
              <a:solidFill>
                <a:srgbClr val="002060"/>
              </a:solidFill>
            </a:rPr>
            <a:t>Для детей с особыми образовательными потребностями, которые проходят итоговую аттестацию, предоставляется дополнительное время при сдаче экзамена согласно решению экзаменационной комиссии по итоговой аттестации обучающихся (далее – Комиссия) в соответствии с рекомендациями школы;</a:t>
          </a:r>
        </a:p>
      </dsp:txBody>
      <dsp:txXfrm>
        <a:off x="295069" y="1841054"/>
        <a:ext cx="10841827" cy="959939"/>
      </dsp:txXfrm>
    </dsp:sp>
    <dsp:sp modelId="{1F921B03-0C99-436B-B61F-B76296B74915}">
      <dsp:nvSpPr>
        <dsp:cNvPr id="0" name=""/>
        <dsp:cNvSpPr/>
      </dsp:nvSpPr>
      <dsp:spPr>
        <a:xfrm>
          <a:off x="0" y="4255953"/>
          <a:ext cx="11458246" cy="119127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64C-FF8E-4D3B-AFEF-772CA0767A00}">
      <dsp:nvSpPr>
        <dsp:cNvPr id="0" name=""/>
        <dsp:cNvSpPr/>
      </dsp:nvSpPr>
      <dsp:spPr>
        <a:xfrm>
          <a:off x="233777" y="3003208"/>
          <a:ext cx="10916184" cy="1003633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166" tIns="0" rIns="303166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В 11 классе на письменный экзамен по казахскому языку /русскому языку и родному языку для школ с уйгурским/ таджикским/ узбекским языком обучения (язык обучения) отводится 3 астрономических часа, по алгебре и началам анализа – 5 астрономических часов;</a:t>
          </a:r>
        </a:p>
      </dsp:txBody>
      <dsp:txXfrm>
        <a:off x="282770" y="3052201"/>
        <a:ext cx="10818198" cy="905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741B7-6070-4F14-98A5-9AC86F525640}">
      <dsp:nvSpPr>
        <dsp:cNvPr id="0" name=""/>
        <dsp:cNvSpPr/>
      </dsp:nvSpPr>
      <dsp:spPr>
        <a:xfrm>
          <a:off x="568931" y="209893"/>
          <a:ext cx="9908489" cy="90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Письменные экзамены проводятся в просторных классных помещениях (помещение в здании школы с большой вместимостью целого класса с рассадкой одна парта – один обучающийся), где обучающиеся 9 и 11 классов садятся по одному;</a:t>
          </a:r>
        </a:p>
      </dsp:txBody>
      <dsp:txXfrm>
        <a:off x="568931" y="209893"/>
        <a:ext cx="9908489" cy="900771"/>
      </dsp:txXfrm>
    </dsp:sp>
    <dsp:sp modelId="{968EE3AC-4D35-485A-85E5-D5A05865804B}">
      <dsp:nvSpPr>
        <dsp:cNvPr id="0" name=""/>
        <dsp:cNvSpPr/>
      </dsp:nvSpPr>
      <dsp:spPr>
        <a:xfrm>
          <a:off x="595037" y="1215165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2486C2-4043-4B24-93A1-AE3900C8BFF4}">
      <dsp:nvSpPr>
        <dsp:cNvPr id="0" name=""/>
        <dsp:cNvSpPr/>
      </dsp:nvSpPr>
      <dsp:spPr>
        <a:xfrm>
          <a:off x="1993235" y="1215165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19785"/>
                <a:satOff val="-2398"/>
                <a:lumOff val="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5"/>
                <a:satOff val="-2398"/>
                <a:lumOff val="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5"/>
                <a:satOff val="-2398"/>
                <a:lumOff val="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5"/>
              <a:satOff val="-2398"/>
              <a:lumOff val="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1639EC-2E08-4D5A-81C1-B7A1562828ED}">
      <dsp:nvSpPr>
        <dsp:cNvPr id="0" name=""/>
        <dsp:cNvSpPr/>
      </dsp:nvSpPr>
      <dsp:spPr>
        <a:xfrm>
          <a:off x="3509000" y="120210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039569"/>
                <a:satOff val="-4797"/>
                <a:lumOff val="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"/>
                <a:satOff val="-4797"/>
                <a:lumOff val="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"/>
                <a:satOff val="-4797"/>
                <a:lumOff val="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"/>
              <a:satOff val="-4797"/>
              <a:lumOff val="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A32591-D671-4AFA-BFC3-E888A9FD87B5}">
      <dsp:nvSpPr>
        <dsp:cNvPr id="0" name=""/>
        <dsp:cNvSpPr/>
      </dsp:nvSpPr>
      <dsp:spPr>
        <a:xfrm>
          <a:off x="4789631" y="1215165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559354"/>
                <a:satOff val="-7195"/>
                <a:lumOff val="2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59354"/>
                <a:satOff val="-7195"/>
                <a:lumOff val="2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59354"/>
                <a:satOff val="-7195"/>
                <a:lumOff val="2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559354"/>
              <a:satOff val="-7195"/>
              <a:lumOff val="2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660E72-0EE1-47E7-B362-FA8070A17763}">
      <dsp:nvSpPr>
        <dsp:cNvPr id="0" name=""/>
        <dsp:cNvSpPr/>
      </dsp:nvSpPr>
      <dsp:spPr>
        <a:xfrm>
          <a:off x="6187829" y="1215165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5942A0-2F71-4397-9E86-564BBD6E31AF}">
      <dsp:nvSpPr>
        <dsp:cNvPr id="0" name=""/>
        <dsp:cNvSpPr/>
      </dsp:nvSpPr>
      <dsp:spPr>
        <a:xfrm>
          <a:off x="7586027" y="1215165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F35A2-25E4-4B79-B6A1-464740E8B7A7}">
      <dsp:nvSpPr>
        <dsp:cNvPr id="0" name=""/>
        <dsp:cNvSpPr/>
      </dsp:nvSpPr>
      <dsp:spPr>
        <a:xfrm>
          <a:off x="8984225" y="1215165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118708"/>
                <a:satOff val="-14390"/>
                <a:lumOff val="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118708"/>
                <a:satOff val="-14390"/>
                <a:lumOff val="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118708"/>
                <a:satOff val="-14390"/>
                <a:lumOff val="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118708"/>
              <a:satOff val="-14390"/>
              <a:lumOff val="5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63ACF5-C4D4-402D-B39C-F28D3C0C915F}">
      <dsp:nvSpPr>
        <dsp:cNvPr id="0" name=""/>
        <dsp:cNvSpPr/>
      </dsp:nvSpPr>
      <dsp:spPr>
        <a:xfrm>
          <a:off x="555852" y="1653395"/>
          <a:ext cx="9908489" cy="90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Во время проведения письменного экзамена (кроме диктанта) обучающемуся разрешается выйти из классного помещения по уважительной причине. В этом случае он сдает работу члену Комиссии, который отмечает на экзаменационной работе или журнале регистрации продолжительность отсутствия обучающегося на экзамене;</a:t>
          </a:r>
        </a:p>
      </dsp:txBody>
      <dsp:txXfrm>
        <a:off x="555852" y="1653395"/>
        <a:ext cx="9908489" cy="900771"/>
      </dsp:txXfrm>
    </dsp:sp>
    <dsp:sp modelId="{AFF9C70D-A830-47AD-841A-932BD2E576CF}">
      <dsp:nvSpPr>
        <dsp:cNvPr id="0" name=""/>
        <dsp:cNvSpPr/>
      </dsp:nvSpPr>
      <dsp:spPr>
        <a:xfrm>
          <a:off x="555852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638492"/>
                <a:satOff val="-16789"/>
                <a:lumOff val="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638492"/>
                <a:satOff val="-16789"/>
                <a:lumOff val="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638492"/>
                <a:satOff val="-16789"/>
                <a:lumOff val="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638492"/>
              <a:satOff val="-16789"/>
              <a:lumOff val="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EABE29-CEB6-46A1-93BF-289AEF9657BF}">
      <dsp:nvSpPr>
        <dsp:cNvPr id="0" name=""/>
        <dsp:cNvSpPr/>
      </dsp:nvSpPr>
      <dsp:spPr>
        <a:xfrm>
          <a:off x="1954050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F627AB-DAF4-45E3-AC4A-66989D303F53}">
      <dsp:nvSpPr>
        <dsp:cNvPr id="0" name=""/>
        <dsp:cNvSpPr/>
      </dsp:nvSpPr>
      <dsp:spPr>
        <a:xfrm>
          <a:off x="3352248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678061"/>
                <a:satOff val="-21586"/>
                <a:lumOff val="7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78061"/>
                <a:satOff val="-21586"/>
                <a:lumOff val="7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78061"/>
                <a:satOff val="-21586"/>
                <a:lumOff val="7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678061"/>
              <a:satOff val="-21586"/>
              <a:lumOff val="7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F48259-4D14-412E-BAF3-97477DFBA5B3}">
      <dsp:nvSpPr>
        <dsp:cNvPr id="0" name=""/>
        <dsp:cNvSpPr/>
      </dsp:nvSpPr>
      <dsp:spPr>
        <a:xfrm>
          <a:off x="4750446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5B02AA-C6FA-4E62-959F-CDA039F08C7D}">
      <dsp:nvSpPr>
        <dsp:cNvPr id="0" name=""/>
        <dsp:cNvSpPr/>
      </dsp:nvSpPr>
      <dsp:spPr>
        <a:xfrm>
          <a:off x="6148644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717631"/>
                <a:satOff val="-26382"/>
                <a:lumOff val="9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717631"/>
                <a:satOff val="-26382"/>
                <a:lumOff val="9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717631"/>
                <a:satOff val="-26382"/>
                <a:lumOff val="9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717631"/>
              <a:satOff val="-26382"/>
              <a:lumOff val="9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8A570-DAA4-4198-A466-5F717207CAE1}">
      <dsp:nvSpPr>
        <dsp:cNvPr id="0" name=""/>
        <dsp:cNvSpPr/>
      </dsp:nvSpPr>
      <dsp:spPr>
        <a:xfrm>
          <a:off x="7546842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75F556-185A-48E7-AF53-884C0F509156}">
      <dsp:nvSpPr>
        <dsp:cNvPr id="0" name=""/>
        <dsp:cNvSpPr/>
      </dsp:nvSpPr>
      <dsp:spPr>
        <a:xfrm>
          <a:off x="8945040" y="285461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757200"/>
                <a:satOff val="-31179"/>
                <a:lumOff val="11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757200"/>
                <a:satOff val="-31179"/>
                <a:lumOff val="11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757200"/>
                <a:satOff val="-31179"/>
                <a:lumOff val="11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757200"/>
              <a:satOff val="-31179"/>
              <a:lumOff val="11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D060C9-333F-4AD3-AD39-1DBB03C3F03A}">
      <dsp:nvSpPr>
        <dsp:cNvPr id="0" name=""/>
        <dsp:cNvSpPr/>
      </dsp:nvSpPr>
      <dsp:spPr>
        <a:xfrm>
          <a:off x="555852" y="3175274"/>
          <a:ext cx="9908489" cy="90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По окончании письменного экзамена члены Комиссии проверяют работы обучающихся в здании школы, кроме работ претендентов на получение аттестата об общем среднем образовании "Алтын </a:t>
          </a:r>
          <a:r>
            <a:rPr lang="ru-RU" sz="1600" b="1" kern="1200" dirty="0" err="1">
              <a:solidFill>
                <a:srgbClr val="002060"/>
              </a:solidFill>
            </a:rPr>
            <a:t>белгі</a:t>
          </a:r>
          <a:r>
            <a:rPr lang="ru-RU" sz="1600" b="1" kern="1200" dirty="0">
              <a:solidFill>
                <a:srgbClr val="002060"/>
              </a:solidFill>
            </a:rPr>
            <a:t>" по предметам, предусмотренным подпунктами 1) и 2) пункта 41 </a:t>
          </a:r>
          <a:r>
            <a:rPr lang="ru-RU" sz="1200" b="1" kern="1200" dirty="0">
              <a:solidFill>
                <a:srgbClr val="002060"/>
              </a:solidFill>
            </a:rPr>
            <a:t>(Приказ МОН РК от 18 марта 2008 года № 125 (с изменениями и дополнениями от 13 апреля 2022 года № 96)</a:t>
          </a:r>
        </a:p>
      </dsp:txBody>
      <dsp:txXfrm>
        <a:off x="555852" y="3175274"/>
        <a:ext cx="9908489" cy="900771"/>
      </dsp:txXfrm>
    </dsp:sp>
    <dsp:sp modelId="{99C77DAD-48F5-441A-8BDA-3E51607C8788}">
      <dsp:nvSpPr>
        <dsp:cNvPr id="0" name=""/>
        <dsp:cNvSpPr/>
      </dsp:nvSpPr>
      <dsp:spPr>
        <a:xfrm>
          <a:off x="529720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276984"/>
                <a:satOff val="-33578"/>
                <a:lumOff val="12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276984"/>
                <a:satOff val="-33578"/>
                <a:lumOff val="12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276984"/>
                <a:satOff val="-33578"/>
                <a:lumOff val="12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276984"/>
              <a:satOff val="-33578"/>
              <a:lumOff val="12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1657C4-45FA-4E82-92F0-A33E2D7A4456}">
      <dsp:nvSpPr>
        <dsp:cNvPr id="0" name=""/>
        <dsp:cNvSpPr/>
      </dsp:nvSpPr>
      <dsp:spPr>
        <a:xfrm>
          <a:off x="1927918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811538-E0E0-48D3-AFE1-DA361CEA67FA}">
      <dsp:nvSpPr>
        <dsp:cNvPr id="0" name=""/>
        <dsp:cNvSpPr/>
      </dsp:nvSpPr>
      <dsp:spPr>
        <a:xfrm>
          <a:off x="3326116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2D40CC-1DC2-469A-B5AC-01242EAB5483}">
      <dsp:nvSpPr>
        <dsp:cNvPr id="0" name=""/>
        <dsp:cNvSpPr/>
      </dsp:nvSpPr>
      <dsp:spPr>
        <a:xfrm>
          <a:off x="4724314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836339"/>
                <a:satOff val="-40773"/>
                <a:lumOff val="1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36339"/>
                <a:satOff val="-40773"/>
                <a:lumOff val="1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36339"/>
                <a:satOff val="-40773"/>
                <a:lumOff val="1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836339"/>
              <a:satOff val="-40773"/>
              <a:lumOff val="15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BE84B6-DA9F-48FF-AD52-DECC37287297}">
      <dsp:nvSpPr>
        <dsp:cNvPr id="0" name=""/>
        <dsp:cNvSpPr/>
      </dsp:nvSpPr>
      <dsp:spPr>
        <a:xfrm>
          <a:off x="6122512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356123"/>
                <a:satOff val="-43171"/>
                <a:lumOff val="1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356123"/>
                <a:satOff val="-43171"/>
                <a:lumOff val="1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356123"/>
                <a:satOff val="-43171"/>
                <a:lumOff val="1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356123"/>
              <a:satOff val="-43171"/>
              <a:lumOff val="15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E6FBA7-E60E-410E-A17B-8C5BF3BE2CDD}">
      <dsp:nvSpPr>
        <dsp:cNvPr id="0" name=""/>
        <dsp:cNvSpPr/>
      </dsp:nvSpPr>
      <dsp:spPr>
        <a:xfrm>
          <a:off x="7520710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875907"/>
                <a:satOff val="-45570"/>
                <a:lumOff val="16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75907"/>
                <a:satOff val="-45570"/>
                <a:lumOff val="16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75907"/>
                <a:satOff val="-45570"/>
                <a:lumOff val="16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75907"/>
              <a:satOff val="-45570"/>
              <a:lumOff val="1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14402A-721A-4BAB-8165-0C30A1EAFFD3}">
      <dsp:nvSpPr>
        <dsp:cNvPr id="0" name=""/>
        <dsp:cNvSpPr/>
      </dsp:nvSpPr>
      <dsp:spPr>
        <a:xfrm>
          <a:off x="8918908" y="4285051"/>
          <a:ext cx="1321131" cy="2201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410B-4E44-4DEF-946E-B4F791925871}">
      <dsp:nvSpPr>
        <dsp:cNvPr id="0" name=""/>
        <dsp:cNvSpPr/>
      </dsp:nvSpPr>
      <dsp:spPr>
        <a:xfrm>
          <a:off x="3072348" y="3200"/>
          <a:ext cx="2635341" cy="1208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   </a:t>
          </a:r>
          <a:r>
            <a:rPr lang="ru-RU" sz="1400" b="1" kern="1200" dirty="0"/>
            <a:t>На письменные работы по математике (алгебре), оцененные на "2" и "5", Комиссией школы даются рецензии</a:t>
          </a:r>
        </a:p>
      </dsp:txBody>
      <dsp:txXfrm>
        <a:off x="3107749" y="38601"/>
        <a:ext cx="2564539" cy="1137870"/>
      </dsp:txXfrm>
    </dsp:sp>
    <dsp:sp modelId="{2BA93636-8496-4752-8D2B-083E52F5CC2A}">
      <dsp:nvSpPr>
        <dsp:cNvPr id="0" name=""/>
        <dsp:cNvSpPr/>
      </dsp:nvSpPr>
      <dsp:spPr>
        <a:xfrm rot="2700000">
          <a:off x="4931126" y="1481658"/>
          <a:ext cx="1089063" cy="4230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058037" y="1566265"/>
        <a:ext cx="835242" cy="253821"/>
      </dsp:txXfrm>
    </dsp:sp>
    <dsp:sp modelId="{05514A10-832E-4644-A4AD-F95E761CF5BD}">
      <dsp:nvSpPr>
        <dsp:cNvPr id="0" name=""/>
        <dsp:cNvSpPr/>
      </dsp:nvSpPr>
      <dsp:spPr>
        <a:xfrm>
          <a:off x="5055859" y="2174478"/>
          <a:ext cx="3313842" cy="1511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     </a:t>
          </a:r>
          <a:r>
            <a:rPr lang="ru-RU" sz="1400" b="1" kern="1200" dirty="0"/>
            <a:t>Непроверенные работы сдаются на хранение руководителю школы. При проверке ошибки подчеркиваются. В эссе за курс общего среднего образования количество ошибок указывается отдельно</a:t>
          </a:r>
        </a:p>
      </dsp:txBody>
      <dsp:txXfrm>
        <a:off x="5100133" y="2218752"/>
        <a:ext cx="3225294" cy="1423090"/>
      </dsp:txXfrm>
    </dsp:sp>
    <dsp:sp modelId="{F12B68A6-A108-4FB7-8CF3-ABE21760394B}">
      <dsp:nvSpPr>
        <dsp:cNvPr id="0" name=""/>
        <dsp:cNvSpPr/>
      </dsp:nvSpPr>
      <dsp:spPr>
        <a:xfrm rot="8100000">
          <a:off x="4931126" y="3955902"/>
          <a:ext cx="1089063" cy="4230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5058036" y="4040509"/>
        <a:ext cx="835242" cy="253821"/>
      </dsp:txXfrm>
    </dsp:sp>
    <dsp:sp modelId="{4A83AA29-50BC-4BB5-8D2F-A168F5372AED}">
      <dsp:nvSpPr>
        <dsp:cNvPr id="0" name=""/>
        <dsp:cNvSpPr/>
      </dsp:nvSpPr>
      <dsp:spPr>
        <a:xfrm>
          <a:off x="3181346" y="4648722"/>
          <a:ext cx="2417345" cy="1208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     </a:t>
          </a:r>
          <a:r>
            <a:rPr lang="ru-RU" sz="1400" b="1" kern="1200" dirty="0"/>
            <a:t>В 9 и 11 классах работы проверяются согласно схеме выставления баллов</a:t>
          </a:r>
        </a:p>
      </dsp:txBody>
      <dsp:txXfrm>
        <a:off x="3216747" y="4684123"/>
        <a:ext cx="2346543" cy="1137870"/>
      </dsp:txXfrm>
    </dsp:sp>
    <dsp:sp modelId="{A7CBF5D7-ACE7-4A00-B2BE-DE9EBFF31533}">
      <dsp:nvSpPr>
        <dsp:cNvPr id="0" name=""/>
        <dsp:cNvSpPr/>
      </dsp:nvSpPr>
      <dsp:spPr>
        <a:xfrm rot="13500000">
          <a:off x="2732112" y="3928166"/>
          <a:ext cx="1089063" cy="4230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859022" y="4012773"/>
        <a:ext cx="835242" cy="253821"/>
      </dsp:txXfrm>
    </dsp:sp>
    <dsp:sp modelId="{DB7A9E73-0901-4D99-8A17-9EE4F579ABA4}">
      <dsp:nvSpPr>
        <dsp:cNvPr id="0" name=""/>
        <dsp:cNvSpPr/>
      </dsp:nvSpPr>
      <dsp:spPr>
        <a:xfrm>
          <a:off x="648010" y="2229950"/>
          <a:ext cx="2838495" cy="14006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Письменные экзаменационные работы во всех классах организаций образования начинаются в 10 часов 00 минут утра по времени города Астана</a:t>
          </a:r>
        </a:p>
      </dsp:txBody>
      <dsp:txXfrm>
        <a:off x="689035" y="2270975"/>
        <a:ext cx="2756445" cy="1318644"/>
      </dsp:txXfrm>
    </dsp:sp>
    <dsp:sp modelId="{175B1C1E-BDCA-4E94-A8F8-2BE20092D847}">
      <dsp:nvSpPr>
        <dsp:cNvPr id="0" name=""/>
        <dsp:cNvSpPr/>
      </dsp:nvSpPr>
      <dsp:spPr>
        <a:xfrm rot="18900000">
          <a:off x="2732112" y="1509394"/>
          <a:ext cx="1089063" cy="4230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859023" y="1594001"/>
        <a:ext cx="835242" cy="253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13B30-7E91-47C2-BEC3-FCF1AA8A4755}">
      <dsp:nvSpPr>
        <dsp:cNvPr id="0" name=""/>
        <dsp:cNvSpPr/>
      </dsp:nvSpPr>
      <dsp:spPr>
        <a:xfrm>
          <a:off x="2564813" y="376874"/>
          <a:ext cx="4868661" cy="18343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После проведения итоговой аттестации по предмету в 9 и 11 классах Комиссия выставляет обучающимся баллы и экзаменационные оценки, вносит их в бумажный и электронный Протокол экзамена за курс обучения на уровне основного среднего, общего среднего образования по форме согласно приложению 3 </a:t>
          </a:r>
          <a:r>
            <a:rPr lang="ru-RU" sz="1000" b="1" kern="1200" dirty="0"/>
            <a:t>(Приказ МОН РК от 18 марта 2008 года № 125 (с изменениями и дополнениями </a:t>
          </a:r>
          <a:r>
            <a:rPr lang="ru-RU" sz="1000" b="1" kern="1200" dirty="0">
              <a:solidFill>
                <a:schemeClr val="bg1"/>
              </a:solidFill>
            </a:rPr>
            <a:t>от 29 октября 2024 года № 321)</a:t>
          </a:r>
        </a:p>
      </dsp:txBody>
      <dsp:txXfrm>
        <a:off x="2618539" y="430600"/>
        <a:ext cx="4761209" cy="1726891"/>
      </dsp:txXfrm>
    </dsp:sp>
    <dsp:sp modelId="{19441DA4-5ED5-40B9-8113-2521E063335A}">
      <dsp:nvSpPr>
        <dsp:cNvPr id="0" name=""/>
        <dsp:cNvSpPr/>
      </dsp:nvSpPr>
      <dsp:spPr>
        <a:xfrm rot="2186851">
          <a:off x="6305015" y="2211000"/>
          <a:ext cx="314058" cy="326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399232" y="2276385"/>
        <a:ext cx="125624" cy="196157"/>
      </dsp:txXfrm>
    </dsp:sp>
    <dsp:sp modelId="{6B27413C-2FAD-4452-84E6-07A361FDF523}">
      <dsp:nvSpPr>
        <dsp:cNvPr id="0" name=""/>
        <dsp:cNvSpPr/>
      </dsp:nvSpPr>
      <dsp:spPr>
        <a:xfrm>
          <a:off x="5542225" y="2537710"/>
          <a:ext cx="4058254" cy="1312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Количество и форма тестовых заданий, форма листа ответов для тестирования определяются спецификацией теста в разрезе каждого предмета, профиля и языка обучения. Спецификации итоговой аттестации разрабатываются АОО "НИШ"</a:t>
          </a:r>
        </a:p>
      </dsp:txBody>
      <dsp:txXfrm>
        <a:off x="5580654" y="2576139"/>
        <a:ext cx="3981396" cy="1235195"/>
      </dsp:txXfrm>
    </dsp:sp>
    <dsp:sp modelId="{B44FDA6E-5879-418B-8D20-4F4375004DE5}">
      <dsp:nvSpPr>
        <dsp:cNvPr id="0" name=""/>
        <dsp:cNvSpPr/>
      </dsp:nvSpPr>
      <dsp:spPr>
        <a:xfrm rot="5346326">
          <a:off x="7428756" y="3954610"/>
          <a:ext cx="314058" cy="326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7522973" y="4019995"/>
        <a:ext cx="125624" cy="196157"/>
      </dsp:txXfrm>
    </dsp:sp>
    <dsp:sp modelId="{31E64EF5-A422-4438-9471-1A08505113BB}">
      <dsp:nvSpPr>
        <dsp:cNvPr id="0" name=""/>
        <dsp:cNvSpPr/>
      </dsp:nvSpPr>
      <dsp:spPr>
        <a:xfrm>
          <a:off x="5461771" y="4386384"/>
          <a:ext cx="4277108" cy="1325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Результаты итоговой аттестации обучающихся 9 и 11 классов по предметам в виде баллов выставляются в журнал (бумажный/электронный) и переводятся по шкале перевода баллов экзамена в экзаменационные оценки согласно приложению 4 </a:t>
          </a:r>
          <a:r>
            <a:rPr lang="ru-RU" sz="900" b="1" kern="1200" dirty="0"/>
            <a:t>(Приказ МОН РК от 18 марта 2008 года № 125 (с изменениями и дополнениями </a:t>
          </a:r>
          <a:r>
            <a:rPr lang="ru-RU" sz="900" b="1" kern="1200" dirty="0">
              <a:solidFill>
                <a:schemeClr val="bg1"/>
              </a:solidFill>
            </a:rPr>
            <a:t>от 29 октября 2024 года № 321</a:t>
          </a:r>
          <a:r>
            <a:rPr lang="ru-RU" sz="900" b="1" kern="1200" dirty="0"/>
            <a:t>) </a:t>
          </a:r>
        </a:p>
      </dsp:txBody>
      <dsp:txXfrm>
        <a:off x="5500605" y="4425218"/>
        <a:ext cx="4199440" cy="1248238"/>
      </dsp:txXfrm>
    </dsp:sp>
    <dsp:sp modelId="{6D0AEAB4-56F9-4779-A381-6F3913892F7B}">
      <dsp:nvSpPr>
        <dsp:cNvPr id="0" name=""/>
        <dsp:cNvSpPr/>
      </dsp:nvSpPr>
      <dsp:spPr>
        <a:xfrm rot="10780069">
          <a:off x="4518056" y="4902832"/>
          <a:ext cx="314058" cy="326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4612273" y="4968217"/>
        <a:ext cx="125624" cy="196157"/>
      </dsp:txXfrm>
    </dsp:sp>
    <dsp:sp modelId="{69AA4BE7-10E9-48C9-8BF2-54ADAC052D7A}">
      <dsp:nvSpPr>
        <dsp:cNvPr id="0" name=""/>
        <dsp:cNvSpPr/>
      </dsp:nvSpPr>
      <dsp:spPr>
        <a:xfrm>
          <a:off x="756994" y="4393947"/>
          <a:ext cx="3131405" cy="13719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На основании письменного заявления обучающийся в присутствии члена Комиссии школы ознакамливается с результатами проверки своей письменной работы</a:t>
          </a:r>
        </a:p>
      </dsp:txBody>
      <dsp:txXfrm>
        <a:off x="797178" y="4434131"/>
        <a:ext cx="3051037" cy="1291606"/>
      </dsp:txXfrm>
    </dsp:sp>
    <dsp:sp modelId="{6E3642DA-1EFD-4F17-9A7B-FD6CD9BC542F}">
      <dsp:nvSpPr>
        <dsp:cNvPr id="0" name=""/>
        <dsp:cNvSpPr/>
      </dsp:nvSpPr>
      <dsp:spPr>
        <a:xfrm rot="16289569">
          <a:off x="2189592" y="3998411"/>
          <a:ext cx="314058" cy="326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283809" y="4063796"/>
        <a:ext cx="125624" cy="196157"/>
      </dsp:txXfrm>
    </dsp:sp>
    <dsp:sp modelId="{700B715F-233B-4723-9706-F2BC2C308C1D}">
      <dsp:nvSpPr>
        <dsp:cNvPr id="0" name=""/>
        <dsp:cNvSpPr/>
      </dsp:nvSpPr>
      <dsp:spPr>
        <a:xfrm>
          <a:off x="398114" y="2440573"/>
          <a:ext cx="3947920" cy="14892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При выставлении итоговой оценки обучающимся, находившимся на лечении в лечебном учреждении, где были организованы учебные занятия, учитываются четвертные (полугодовые) и годовые оценки, полученные ими в школе (классе или группе) при лечебном учреждении</a:t>
          </a:r>
        </a:p>
      </dsp:txBody>
      <dsp:txXfrm>
        <a:off x="441732" y="2484191"/>
        <a:ext cx="3860684" cy="1401993"/>
      </dsp:txXfrm>
    </dsp:sp>
    <dsp:sp modelId="{DC9FFDE0-BD0C-47D9-A5E4-ABB532F5F105}">
      <dsp:nvSpPr>
        <dsp:cNvPr id="0" name=""/>
        <dsp:cNvSpPr/>
      </dsp:nvSpPr>
      <dsp:spPr>
        <a:xfrm rot="19455067">
          <a:off x="3408726" y="2162432"/>
          <a:ext cx="314058" cy="326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502943" y="2227817"/>
        <a:ext cx="125624" cy="19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BE671-AC80-4FD8-B846-ED9BBD7F3B0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C637-13F8-4ED5-8950-2B4E6D0F0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37-13F8-4ED5-8950-2B4E6D0F04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8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2697819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05092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6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9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1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8564-DC2C-4D43-A141-565FBBAB807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898" y="468116"/>
            <a:ext cx="11497003" cy="15696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ИТОГОВОЙ АТТЕСТАЦИИ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kk-KZ" altLang="ru-RU" sz="24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, 11 КЛАССОВ</a:t>
            </a:r>
          </a:p>
          <a:p>
            <a:pPr algn="ctr">
              <a:defRPr/>
            </a:pPr>
            <a:endParaRPr lang="kk-KZ" altLang="ru-RU" sz="2000" b="1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4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образования и науки Республики Казахстан от 18 марта 2008 года № 125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 от 31 октября  2024 года № 321)</a:t>
            </a:r>
            <a:endParaRPr lang="kk-KZ" altLang="ru-RU" sz="1400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ервый вступительный экзамен в АУЦА!">
            <a:extLst>
              <a:ext uri="{FF2B5EF4-FFF2-40B4-BE49-F238E27FC236}">
                <a16:creationId xmlns:a16="http://schemas.microsoft.com/office/drawing/2014/main" id="{BC028346-F8D0-034A-69A1-B65CA521E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9" t="13567"/>
          <a:stretch/>
        </p:blipFill>
        <p:spPr bwMode="auto">
          <a:xfrm>
            <a:off x="3652999" y="2489577"/>
            <a:ext cx="4876799" cy="373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619124" y="535554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19714" y="672719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9745" y="135444"/>
            <a:ext cx="394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ЭКЗАМЕНАМ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6396694"/>
              </p:ext>
            </p:extLst>
          </p:nvPr>
        </p:nvGraphicFramePr>
        <p:xfrm>
          <a:off x="777668" y="905055"/>
          <a:ext cx="10015671" cy="56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231146" y="1112126"/>
            <a:ext cx="7408627" cy="10156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97A"/>
                </a:solidFill>
                <a:latin typeface="+mj-lt"/>
                <a:cs typeface="Times New Roman" pitchFamily="18" charset="0"/>
              </a:rPr>
              <a:t>Учебные занятия в организациях среднего образования независимо от формы собственности и ведомственной подчиненности завершается 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мая 2025 года</a:t>
            </a:r>
            <a:endParaRPr lang="kk-KZ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12528" y="1199611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914467" y="3394961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5981" y="56513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9" y="1498554"/>
            <a:ext cx="3252324" cy="349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9733" y="3187437"/>
            <a:ext cx="740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97A"/>
                </a:solidFill>
              </a:rPr>
              <a:t>Итоговые выпускные экзамены обучающихся </a:t>
            </a:r>
          </a:p>
          <a:p>
            <a:pPr algn="just"/>
            <a:r>
              <a:rPr lang="ru-RU" sz="2400" b="1" dirty="0">
                <a:solidFill>
                  <a:srgbClr val="00297A"/>
                </a:solidFill>
              </a:rPr>
              <a:t>9 классов проводится </a:t>
            </a:r>
            <a:r>
              <a:rPr lang="ru-RU" sz="2400" b="1" dirty="0">
                <a:solidFill>
                  <a:srgbClr val="FF0000"/>
                </a:solidFill>
              </a:rPr>
              <a:t>с 29 мая по 10 июня 2025 года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9733" y="4709662"/>
            <a:ext cx="7308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97A"/>
                </a:solidFill>
              </a:rPr>
              <a:t>Государственные выпускные экзамены обучающихся 11 классов провести </a:t>
            </a:r>
            <a:r>
              <a:rPr lang="ru-RU" sz="2400" b="1" dirty="0">
                <a:solidFill>
                  <a:srgbClr val="FF0000"/>
                </a:solidFill>
              </a:rPr>
              <a:t>с 30 мая по 16 июня 2025 года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857731" y="4990740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78677" y="195798"/>
            <a:ext cx="119133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ИТОГОВАЯ АТТЕСТАЦИЯ ДЛЯ ОБУЧАЮЩИХСЯ 9 КЛАССА ПРОВОДИТСЯ В СЛЕДУЮЩИХ ФОРМАХ: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31146" y="1112126"/>
            <a:ext cx="7408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 класса, освоившие общеобразовательные учебные программы основного среднего образования, </a:t>
            </a:r>
            <a:r>
              <a:rPr lang="ru-RU" b="1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сдают четыре экзамена, один из них - по выбору;</a:t>
            </a:r>
            <a:endParaRPr lang="kk-KZ" b="1" dirty="0">
              <a:solidFill>
                <a:srgbClr val="1C69D5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57080" y="5320637"/>
            <a:ext cx="7408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4) </a:t>
            </a:r>
            <a:r>
              <a:rPr lang="ru-RU" i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экзамен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казахскому языку и литературе в классах с русским/ уйгурским языком обучения и </a:t>
            </a:r>
            <a:r>
              <a:rPr lang="ru-RU" i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экзамен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русскому языку и литературе в классах с казахским языком обучения;</a:t>
            </a:r>
            <a:endParaRPr lang="kk-KZ" i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12528" y="1199611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740583" y="2132726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740584" y="3643836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5981" y="56513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5" y="1755774"/>
            <a:ext cx="3252324" cy="356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2935" y="2539464"/>
            <a:ext cx="7408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2) </a:t>
            </a:r>
            <a:r>
              <a:rPr lang="ru-RU" i="1" dirty="0">
                <a:solidFill>
                  <a:srgbClr val="1C69D5"/>
                </a:solidFill>
              </a:rPr>
              <a:t>письменный экзамен </a:t>
            </a:r>
            <a:r>
              <a:rPr lang="ru-RU" i="1" dirty="0">
                <a:solidFill>
                  <a:srgbClr val="002060"/>
                </a:solidFill>
              </a:rPr>
              <a:t>по казахскому языку /русскому языку и родному языку для школ с уйгурским языком обучения (язык обучения) </a:t>
            </a:r>
            <a:r>
              <a:rPr lang="ru-RU" i="1" dirty="0">
                <a:solidFill>
                  <a:srgbClr val="1C69D5"/>
                </a:solidFill>
              </a:rPr>
              <a:t>в форме эссе</a:t>
            </a:r>
            <a:r>
              <a:rPr lang="ru-RU" i="1" dirty="0">
                <a:solidFill>
                  <a:srgbClr val="002060"/>
                </a:solidFill>
              </a:rPr>
              <a:t>, для обучающихся школ с углубленным изучением предметов гуманитарного цикла – письменной работы (статья, рассказ, эссе);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90" y="4160225"/>
            <a:ext cx="542591" cy="536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03215" y="2060279"/>
            <a:ext cx="658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1) </a:t>
            </a:r>
            <a:r>
              <a:rPr lang="ru-RU" i="1" dirty="0">
                <a:solidFill>
                  <a:srgbClr val="1C69D5"/>
                </a:solidFill>
              </a:rPr>
              <a:t>письменный экзамен </a:t>
            </a:r>
            <a:r>
              <a:rPr lang="ru-RU" i="1" dirty="0">
                <a:solidFill>
                  <a:srgbClr val="002060"/>
                </a:solidFill>
              </a:rPr>
              <a:t>по математике (алгебре);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3215" y="3828307"/>
            <a:ext cx="7408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3) </a:t>
            </a:r>
            <a:r>
              <a:rPr lang="ru-RU" i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экзамен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предмету по выбору (физика, химия, биология, география, геометрия, история Казахстана, всемирная история, литература (по языку обучения), иностранный язык (английский/ французский/немецкий), информатика).</a:t>
            </a:r>
            <a:endParaRPr lang="kk-KZ" i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89" y="5514055"/>
            <a:ext cx="54259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278677" y="1095856"/>
            <a:ext cx="5757323" cy="952456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278675" y="2564457"/>
            <a:ext cx="5757323" cy="865869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78677" y="96476"/>
            <a:ext cx="11913323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Сроки проведения итоговой аттестации для обучающихся 9 классов::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534090" y="1943812"/>
            <a:ext cx="727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письменный экзамен по казахскому/русскому/уйгурскому (язык обучения) в форме эссе, для школ с углубленным изучением предметов гуманитарного цикла – письменная работа (статья, рассказ, эссе) – </a:t>
            </a:r>
            <a:r>
              <a:rPr lang="ru-RU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2 июня 2025 года</a:t>
            </a: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4187236" y="1173348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96088" y="835727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1618940"/>
            <a:ext cx="3941702" cy="386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45" y="2349726"/>
            <a:ext cx="542591" cy="536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5667" y="1037353"/>
            <a:ext cx="7233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письменный экзамен (контрольная работа) по математике (алгебре) – </a:t>
            </a:r>
            <a:r>
              <a:rPr lang="ru-RU" b="1" dirty="0">
                <a:solidFill>
                  <a:srgbClr val="FF0000"/>
                </a:solidFill>
              </a:rPr>
              <a:t>29 мая 2025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1968" y="4696070"/>
            <a:ext cx="7213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письменный экзамен (работа с текстом, выполнение заданий по тексту) по казахскому языку и литературе в классах с русским/ узбекским/ уйгурским языком обучения и письменный экзамен (работа с текстом, выполнение заданий по тексту) по русскому языку и литературе в классах с казахским языком обучения –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июня 2025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43" y="3427245"/>
            <a:ext cx="542591" cy="536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87" y="4907654"/>
            <a:ext cx="542591" cy="5364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77643" y="3233117"/>
            <a:ext cx="7213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письменный экзамен по предмету по выбору (физика, химия, биология, география, геометрия, история Казахстана, всемирная история, литература (по языку обучения), иностранный язык (английский/французский/немецкий), информатика) –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июня 2025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58766" y="192083"/>
            <a:ext cx="118332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ИТОГОВАЯ АТТЕСТАЦИЯ ДЛЯ ОБУЧАЮЩИХСЯ 11 КЛАССА ПРОВОДИТСЯ В СЛЕДУЮЩИХ ФОРМАХ: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94" y="1214085"/>
            <a:ext cx="1128640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Обучающиеся 11 класса, освоившие общеобразовательные учебные программы общего среднего образования, сдают итоговую аттестацию в виде </a:t>
            </a:r>
            <a:r>
              <a:rPr lang="ru-RU" b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пяти экзаменов, один из них - по выбору;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100" b="1" spc="-5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" name="Дуга 48"/>
          <p:cNvSpPr/>
          <p:nvPr/>
        </p:nvSpPr>
        <p:spPr>
          <a:xfrm>
            <a:off x="-3109681" y="3038319"/>
            <a:ext cx="6742493" cy="7263711"/>
          </a:xfrm>
          <a:prstGeom prst="arc">
            <a:avLst/>
          </a:prstGeom>
          <a:noFill/>
          <a:ln w="28575">
            <a:solidFill>
              <a:srgbClr val="1C6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>
            <a:off x="-3239724" y="2853059"/>
            <a:ext cx="7086427" cy="7634233"/>
          </a:xfrm>
          <a:prstGeom prst="arc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937900" y="2793763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2087856" y="3335084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137632" y="4432845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516323" y="5303169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721719" y="6368434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478694" y="52267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" y="3803381"/>
            <a:ext cx="2469572" cy="290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93794" y="1734794"/>
            <a:ext cx="8627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i="1" dirty="0">
              <a:solidFill>
                <a:srgbClr val="000066"/>
              </a:solidFill>
            </a:endParaRPr>
          </a:p>
          <a:p>
            <a:pPr marL="342900" indent="-342900" algn="just">
              <a:buAutoNum type="arabicParenR"/>
            </a:pPr>
            <a:r>
              <a:rPr lang="ru-RU" i="1" dirty="0">
                <a:solidFill>
                  <a:srgbClr val="1C69D5"/>
                </a:solidFill>
              </a:rPr>
              <a:t>устный экзамен </a:t>
            </a:r>
            <a:r>
              <a:rPr lang="ru-RU" i="1" dirty="0">
                <a:solidFill>
                  <a:srgbClr val="002060"/>
                </a:solidFill>
              </a:rPr>
              <a:t>по истории Казахстана;</a:t>
            </a: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1C69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письменный экзамен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алгебре и началам анализа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algn="just"/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2855" y="4953791"/>
            <a:ext cx="833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0066"/>
                </a:solidFill>
              </a:rPr>
              <a:t>5) </a:t>
            </a:r>
            <a:r>
              <a:rPr lang="ru-RU" i="1" dirty="0">
                <a:solidFill>
                  <a:srgbClr val="1C69D5"/>
                </a:solidFill>
              </a:rPr>
              <a:t>письменный экзамен </a:t>
            </a:r>
            <a:r>
              <a:rPr lang="ru-RU" i="1" dirty="0">
                <a:solidFill>
                  <a:srgbClr val="002060"/>
                </a:solidFill>
              </a:rPr>
              <a:t>по казахскому языку и литературе в школах/классах с уйгурским / русским языком обучения </a:t>
            </a:r>
            <a:r>
              <a:rPr lang="ru-RU" i="1" dirty="0">
                <a:solidFill>
                  <a:srgbClr val="000066"/>
                </a:solidFill>
              </a:rPr>
              <a:t>и по русскому языку и литературе в школах/классах с казахским языком обучения;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9930" y="3569958"/>
            <a:ext cx="788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66"/>
                </a:solidFill>
                <a:ea typeface="Times New Roman"/>
              </a:rPr>
              <a:t>4) </a:t>
            </a:r>
            <a:r>
              <a:rPr lang="ru-RU" i="1" dirty="0">
                <a:solidFill>
                  <a:srgbClr val="1C69D5"/>
                </a:solidFill>
                <a:ea typeface="Times New Roman"/>
              </a:rPr>
              <a:t>письменный экзамен </a:t>
            </a:r>
            <a:r>
              <a:rPr lang="ru-RU" i="1" dirty="0">
                <a:solidFill>
                  <a:srgbClr val="002060"/>
                </a:solidFill>
                <a:ea typeface="Times New Roman"/>
              </a:rPr>
              <a:t>по предмету по выбору </a:t>
            </a:r>
            <a:r>
              <a:rPr lang="ru-RU" i="1" dirty="0">
                <a:solidFill>
                  <a:srgbClr val="000066"/>
                </a:solidFill>
                <a:ea typeface="Times New Roman"/>
              </a:rPr>
              <a:t>(физика, химия, биология, география, геометрия, всемирная история, основы права, литература (по языку обучения), иностранный язык (английский/французский/немецкий), информатика).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35C5E-216B-6E4D-8209-CB7A2D6A41CF}"/>
              </a:ext>
            </a:extLst>
          </p:cNvPr>
          <p:cNvSpPr txBox="1"/>
          <p:nvPr/>
        </p:nvSpPr>
        <p:spPr>
          <a:xfrm>
            <a:off x="2570739" y="2798318"/>
            <a:ext cx="8337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spc="-5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kumimoji="0" lang="ru-RU" sz="1800" b="0" i="1" u="none" strike="noStrike" kern="1200" cap="none" spc="-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kumimoji="0" lang="ru-RU" sz="1800" b="0" i="1" u="none" strike="noStrike" kern="1200" cap="none" spc="-50" normalizeH="0" baseline="0" noProof="0" dirty="0">
                <a:ln>
                  <a:noFill/>
                </a:ln>
                <a:solidFill>
                  <a:srgbClr val="1C69D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экзамен </a:t>
            </a:r>
            <a:r>
              <a:rPr kumimoji="0" lang="ru-RU" sz="1800" b="0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казахскому языку /русскому языку и родному языку </a:t>
            </a:r>
            <a:r>
              <a:rPr kumimoji="0" lang="ru-RU" sz="1800" b="0" i="1" u="none" strike="noStrike" kern="1200" cap="none" spc="-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школ/классов с уйгурским языком обучения (язык обучения);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7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78677" y="96476"/>
            <a:ext cx="11913323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Сроки проведения итоговой аттестации для обучающихся 11 классов: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718578" y="2513744"/>
            <a:ext cx="727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письменный экзамен по казахскому языку/русскому языку и родному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языку для школ/классов с уйгурским языком обучения (язык обучения) – </a:t>
            </a:r>
            <a:r>
              <a:rPr lang="ru-RU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9 июня 2025 года</a:t>
            </a: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4187236" y="1173348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96088" y="835727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7" y="1865706"/>
            <a:ext cx="3941702" cy="376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63" y="1865706"/>
            <a:ext cx="542591" cy="536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8578" y="1771888"/>
            <a:ext cx="7338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письменный экзамен по алгебре и началам анализа –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июня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08" y="2729144"/>
            <a:ext cx="542591" cy="536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236" y="5334876"/>
            <a:ext cx="542591" cy="5364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55618" y="3601762"/>
            <a:ext cx="7213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письменный экзамен по предмету по выбору (физика, химия, биология, география, геометрия, всемирная история, основы права, литература (по языку обучения), иностранный язык (английский/французский/немецкий), информатика) –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июня 2025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1599" y="1124930"/>
            <a:ext cx="7213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устный экзамен по истории Казахстана –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 мая 2025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95" y="3968673"/>
            <a:ext cx="542591" cy="5364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71599" y="5150516"/>
            <a:ext cx="721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письменный экзамен по казахскому языку и литературе в школах/классах с русским/уйгурским языком обучения и по русскому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языку и литературе в школах/классах с казахским языком обучения –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 июня 2025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612783" y="515605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19714" y="672719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ru-RU" sz="105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02209824"/>
              </p:ext>
            </p:extLst>
          </p:nvPr>
        </p:nvGraphicFramePr>
        <p:xfrm>
          <a:off x="213645" y="804365"/>
          <a:ext cx="11458246" cy="56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6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612783" y="515605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19714" y="672719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1199" y="115495"/>
            <a:ext cx="394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ЭКЗАМЕНАМ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07018731"/>
              </p:ext>
            </p:extLst>
          </p:nvPr>
        </p:nvGraphicFramePr>
        <p:xfrm>
          <a:off x="782600" y="692892"/>
          <a:ext cx="11020195" cy="5028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51590" y="5319149"/>
            <a:ext cx="10984464" cy="1043907"/>
            <a:chOff x="542441" y="4628648"/>
            <a:chExt cx="6730661" cy="1289384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42441" y="4628648"/>
              <a:ext cx="6730661" cy="128938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79937" y="4724543"/>
              <a:ext cx="6604775" cy="11634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1576" tIns="0" rIns="291576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rgbClr val="002060"/>
                  </a:solidFill>
                </a:rPr>
                <a:t>Непроверенные работы сдаются на хранение руководителю школы. При проверке ошибки подчеркиваются. В эссе за курс общего среднего образования количество ошибок указывается отдельно. На письменные работы по математике (алгебре), оцененные на «2» и «5», Комиссией школы даются рецензии. В 9 (10) и 11 (12) классах работы проверяются согласно схеме выставления баллов.</a:t>
              </a:r>
              <a:endParaRPr lang="ru-RU" sz="1400" b="1" kern="1200" dirty="0">
                <a:solidFill>
                  <a:srgbClr val="D2A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9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612783" y="515605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19714" y="672719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1199" y="115495"/>
            <a:ext cx="394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ЭКЗАМЕНАМ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9507537"/>
              </p:ext>
            </p:extLst>
          </p:nvPr>
        </p:nvGraphicFramePr>
        <p:xfrm>
          <a:off x="1408157" y="866599"/>
          <a:ext cx="9017712" cy="586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8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1344</Words>
  <Application>Microsoft Office PowerPoint</Application>
  <PresentationFormat>Широкоэкранный</PresentationFormat>
  <Paragraphs>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Bahnschrift Light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Жанибек Мукагали Жанибекулы</dc:creator>
  <cp:lastModifiedBy>Бриг Частная бизнес-школа</cp:lastModifiedBy>
  <cp:revision>714</cp:revision>
  <cp:lastPrinted>2023-01-11T16:51:47Z</cp:lastPrinted>
  <dcterms:created xsi:type="dcterms:W3CDTF">2023-01-09T06:00:58Z</dcterms:created>
  <dcterms:modified xsi:type="dcterms:W3CDTF">2025-05-14T05:08:06Z</dcterms:modified>
</cp:coreProperties>
</file>